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381" r:id="rId4"/>
    <p:sldId id="382" r:id="rId5"/>
    <p:sldId id="383" r:id="rId6"/>
    <p:sldId id="384" r:id="rId7"/>
    <p:sldId id="385" r:id="rId8"/>
    <p:sldId id="387" r:id="rId9"/>
    <p:sldId id="391" r:id="rId10"/>
    <p:sldId id="392" r:id="rId11"/>
    <p:sldId id="401" r:id="rId12"/>
    <p:sldId id="404" r:id="rId13"/>
    <p:sldId id="3143" r:id="rId14"/>
    <p:sldId id="412" r:id="rId15"/>
    <p:sldId id="3142" r:id="rId16"/>
    <p:sldId id="3144" r:id="rId17"/>
    <p:sldId id="3141" r:id="rId18"/>
    <p:sldId id="3154" r:id="rId19"/>
    <p:sldId id="3153" r:id="rId20"/>
    <p:sldId id="3155" r:id="rId21"/>
    <p:sldId id="3128" r:id="rId22"/>
  </p:sldIdLst>
  <p:sldSz cx="12192000" cy="6858000"/>
  <p:notesSz cx="6877050" cy="9656763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nês Dantas Coelho" initials="IDC" lastIdx="1" clrIdx="0">
    <p:extLst>
      <p:ext uri="{19B8F6BF-5375-455C-9EA6-DF929625EA0E}">
        <p15:presenceInfo xmlns:p15="http://schemas.microsoft.com/office/powerpoint/2012/main" userId="S::ines.d.coelho@ctt.pt::371d8b4d-bcc5-43d3-bc78-0d372be5c1b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00CF"/>
    <a:srgbClr val="D29AFF"/>
    <a:srgbClr val="64A1DB"/>
    <a:srgbClr val="C55A11"/>
    <a:srgbClr val="92D050"/>
    <a:srgbClr val="FFC61E"/>
    <a:srgbClr val="3B3838"/>
    <a:srgbClr val="461A42"/>
    <a:srgbClr val="00B0F0"/>
    <a:srgbClr val="018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AD53E91-3EA3-46F3-B146-5207C5E4D2C1}" v="53" dt="2022-05-27T10:59:14.4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42" autoAdjust="0"/>
    <p:restoredTop sz="87928" autoAdjust="0"/>
  </p:normalViewPr>
  <p:slideViewPr>
    <p:cSldViewPr snapToGrid="0">
      <p:cViewPr varScale="1">
        <p:scale>
          <a:sx n="96" d="100"/>
          <a:sy n="96" d="100"/>
        </p:scale>
        <p:origin x="84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ês Dantas Coelho" userId="371d8b4d-bcc5-43d3-bc78-0d372be5c1b8" providerId="ADAL" clId="{FAD53E91-3EA3-46F3-B146-5207C5E4D2C1}"/>
    <pc:docChg chg="undo custSel addSld delSld modSld sldOrd">
      <pc:chgData name="Inês Dantas Coelho" userId="371d8b4d-bcc5-43d3-bc78-0d372be5c1b8" providerId="ADAL" clId="{FAD53E91-3EA3-46F3-B146-5207C5E4D2C1}" dt="2022-05-27T10:59:32.127" v="575" actId="108"/>
      <pc:docMkLst>
        <pc:docMk/>
      </pc:docMkLst>
      <pc:sldChg chg="modSp add mod">
        <pc:chgData name="Inês Dantas Coelho" userId="371d8b4d-bcc5-43d3-bc78-0d372be5c1b8" providerId="ADAL" clId="{FAD53E91-3EA3-46F3-B146-5207C5E4D2C1}" dt="2022-05-27T10:38:27.849" v="10" actId="20577"/>
        <pc:sldMkLst>
          <pc:docMk/>
          <pc:sldMk cId="2046429172" sldId="256"/>
        </pc:sldMkLst>
        <pc:spChg chg="mod">
          <ac:chgData name="Inês Dantas Coelho" userId="371d8b4d-bcc5-43d3-bc78-0d372be5c1b8" providerId="ADAL" clId="{FAD53E91-3EA3-46F3-B146-5207C5E4D2C1}" dt="2022-05-27T10:38:27.849" v="10" actId="20577"/>
          <ac:spMkLst>
            <pc:docMk/>
            <pc:sldMk cId="2046429172" sldId="256"/>
            <ac:spMk id="6" creationId="{2FFD4F9D-1BC9-ED43-9853-718885472B2F}"/>
          </ac:spMkLst>
        </pc:spChg>
      </pc:sldChg>
      <pc:sldChg chg="addSp delSp modSp add mod">
        <pc:chgData name="Inês Dantas Coelho" userId="371d8b4d-bcc5-43d3-bc78-0d372be5c1b8" providerId="ADAL" clId="{FAD53E91-3EA3-46F3-B146-5207C5E4D2C1}" dt="2022-05-27T10:39:04.598" v="24"/>
        <pc:sldMkLst>
          <pc:docMk/>
          <pc:sldMk cId="2571962708" sldId="257"/>
        </pc:sldMkLst>
        <pc:spChg chg="mod">
          <ac:chgData name="Inês Dantas Coelho" userId="371d8b4d-bcc5-43d3-bc78-0d372be5c1b8" providerId="ADAL" clId="{FAD53E91-3EA3-46F3-B146-5207C5E4D2C1}" dt="2022-05-27T10:38:45.467" v="22" actId="20577"/>
          <ac:spMkLst>
            <pc:docMk/>
            <pc:sldMk cId="2571962708" sldId="257"/>
            <ac:spMk id="3" creationId="{6C88837A-8AE9-8548-B2C2-8CBA2756BFA3}"/>
          </ac:spMkLst>
        </pc:spChg>
        <pc:spChg chg="del">
          <ac:chgData name="Inês Dantas Coelho" userId="371d8b4d-bcc5-43d3-bc78-0d372be5c1b8" providerId="ADAL" clId="{FAD53E91-3EA3-46F3-B146-5207C5E4D2C1}" dt="2022-05-27T10:38:39.996" v="13" actId="478"/>
          <ac:spMkLst>
            <pc:docMk/>
            <pc:sldMk cId="2571962708" sldId="257"/>
            <ac:spMk id="5" creationId="{7206C9FA-C1C1-9D07-F2BD-238880E928B9}"/>
          </ac:spMkLst>
        </pc:spChg>
        <pc:spChg chg="del">
          <ac:chgData name="Inês Dantas Coelho" userId="371d8b4d-bcc5-43d3-bc78-0d372be5c1b8" providerId="ADAL" clId="{FAD53E91-3EA3-46F3-B146-5207C5E4D2C1}" dt="2022-05-27T10:38:39.996" v="13" actId="478"/>
          <ac:spMkLst>
            <pc:docMk/>
            <pc:sldMk cId="2571962708" sldId="257"/>
            <ac:spMk id="6" creationId="{AC89756F-8BE2-F452-0582-F404ABFA6815}"/>
          </ac:spMkLst>
        </pc:spChg>
        <pc:spChg chg="del">
          <ac:chgData name="Inês Dantas Coelho" userId="371d8b4d-bcc5-43d3-bc78-0d372be5c1b8" providerId="ADAL" clId="{FAD53E91-3EA3-46F3-B146-5207C5E4D2C1}" dt="2022-05-27T10:38:39.996" v="13" actId="478"/>
          <ac:spMkLst>
            <pc:docMk/>
            <pc:sldMk cId="2571962708" sldId="257"/>
            <ac:spMk id="7" creationId="{EE6E6CB9-3BDD-FD94-CE98-55FE3874827A}"/>
          </ac:spMkLst>
        </pc:spChg>
        <pc:spChg chg="del">
          <ac:chgData name="Inês Dantas Coelho" userId="371d8b4d-bcc5-43d3-bc78-0d372be5c1b8" providerId="ADAL" clId="{FAD53E91-3EA3-46F3-B146-5207C5E4D2C1}" dt="2022-05-27T10:38:39.996" v="13" actId="478"/>
          <ac:spMkLst>
            <pc:docMk/>
            <pc:sldMk cId="2571962708" sldId="257"/>
            <ac:spMk id="9" creationId="{F1D0D3A9-53B9-ACBC-DC17-792EB023D839}"/>
          </ac:spMkLst>
        </pc:spChg>
        <pc:spChg chg="del">
          <ac:chgData name="Inês Dantas Coelho" userId="371d8b4d-bcc5-43d3-bc78-0d372be5c1b8" providerId="ADAL" clId="{FAD53E91-3EA3-46F3-B146-5207C5E4D2C1}" dt="2022-05-27T10:38:39.996" v="13" actId="478"/>
          <ac:spMkLst>
            <pc:docMk/>
            <pc:sldMk cId="2571962708" sldId="257"/>
            <ac:spMk id="10" creationId="{639E2EA4-4BF6-A356-F5EF-9514E18FEDB3}"/>
          </ac:spMkLst>
        </pc:spChg>
        <pc:spChg chg="add mod">
          <ac:chgData name="Inês Dantas Coelho" userId="371d8b4d-bcc5-43d3-bc78-0d372be5c1b8" providerId="ADAL" clId="{FAD53E91-3EA3-46F3-B146-5207C5E4D2C1}" dt="2022-05-27T10:39:04.598" v="24"/>
          <ac:spMkLst>
            <pc:docMk/>
            <pc:sldMk cId="2571962708" sldId="257"/>
            <ac:spMk id="12" creationId="{72002BF7-8409-9791-9966-4B797A06C9EE}"/>
          </ac:spMkLst>
        </pc:spChg>
        <pc:picChg chg="del">
          <ac:chgData name="Inês Dantas Coelho" userId="371d8b4d-bcc5-43d3-bc78-0d372be5c1b8" providerId="ADAL" clId="{FAD53E91-3EA3-46F3-B146-5207C5E4D2C1}" dt="2022-05-27T10:38:39.996" v="13" actId="478"/>
          <ac:picMkLst>
            <pc:docMk/>
            <pc:sldMk cId="2571962708" sldId="257"/>
            <ac:picMk id="8" creationId="{AB1D2B4E-5849-5254-96E2-51115FE16599}"/>
          </ac:picMkLst>
        </pc:picChg>
        <pc:picChg chg="del">
          <ac:chgData name="Inês Dantas Coelho" userId="371d8b4d-bcc5-43d3-bc78-0d372be5c1b8" providerId="ADAL" clId="{FAD53E91-3EA3-46F3-B146-5207C5E4D2C1}" dt="2022-05-27T10:38:39.996" v="13" actId="478"/>
          <ac:picMkLst>
            <pc:docMk/>
            <pc:sldMk cId="2571962708" sldId="257"/>
            <ac:picMk id="11" creationId="{64079A12-AFCB-8FE9-921A-724253CBE841}"/>
          </ac:picMkLst>
        </pc:picChg>
        <pc:picChg chg="add mod">
          <ac:chgData name="Inês Dantas Coelho" userId="371d8b4d-bcc5-43d3-bc78-0d372be5c1b8" providerId="ADAL" clId="{FAD53E91-3EA3-46F3-B146-5207C5E4D2C1}" dt="2022-05-27T10:38:50.510" v="23"/>
          <ac:picMkLst>
            <pc:docMk/>
            <pc:sldMk cId="2571962708" sldId="257"/>
            <ac:picMk id="13" creationId="{E83E4E61-E652-B4F4-DDFC-742C46371485}"/>
          </ac:picMkLst>
        </pc:picChg>
      </pc:sldChg>
      <pc:sldChg chg="del">
        <pc:chgData name="Inês Dantas Coelho" userId="371d8b4d-bcc5-43d3-bc78-0d372be5c1b8" providerId="ADAL" clId="{FAD53E91-3EA3-46F3-B146-5207C5E4D2C1}" dt="2022-05-27T10:38:31.011" v="11" actId="47"/>
        <pc:sldMkLst>
          <pc:docMk/>
          <pc:sldMk cId="788598485" sldId="259"/>
        </pc:sldMkLst>
      </pc:sldChg>
      <pc:sldChg chg="del">
        <pc:chgData name="Inês Dantas Coelho" userId="371d8b4d-bcc5-43d3-bc78-0d372be5c1b8" providerId="ADAL" clId="{FAD53E91-3EA3-46F3-B146-5207C5E4D2C1}" dt="2022-05-27T10:41:19.972" v="112" actId="47"/>
        <pc:sldMkLst>
          <pc:docMk/>
          <pc:sldMk cId="1199190377" sldId="277"/>
        </pc:sldMkLst>
      </pc:sldChg>
      <pc:sldChg chg="del">
        <pc:chgData name="Inês Dantas Coelho" userId="371d8b4d-bcc5-43d3-bc78-0d372be5c1b8" providerId="ADAL" clId="{FAD53E91-3EA3-46F3-B146-5207C5E4D2C1}" dt="2022-05-27T10:42:50.787" v="146" actId="47"/>
        <pc:sldMkLst>
          <pc:docMk/>
          <pc:sldMk cId="2625895838" sldId="327"/>
        </pc:sldMkLst>
      </pc:sldChg>
      <pc:sldChg chg="del">
        <pc:chgData name="Inês Dantas Coelho" userId="371d8b4d-bcc5-43d3-bc78-0d372be5c1b8" providerId="ADAL" clId="{FAD53E91-3EA3-46F3-B146-5207C5E4D2C1}" dt="2022-05-27T10:53:10.117" v="491" actId="47"/>
        <pc:sldMkLst>
          <pc:docMk/>
          <pc:sldMk cId="1730089445" sldId="334"/>
        </pc:sldMkLst>
      </pc:sldChg>
      <pc:sldChg chg="del">
        <pc:chgData name="Inês Dantas Coelho" userId="371d8b4d-bcc5-43d3-bc78-0d372be5c1b8" providerId="ADAL" clId="{FAD53E91-3EA3-46F3-B146-5207C5E4D2C1}" dt="2022-05-27T10:48:55.573" v="324" actId="47"/>
        <pc:sldMkLst>
          <pc:docMk/>
          <pc:sldMk cId="4242767111" sldId="335"/>
        </pc:sldMkLst>
      </pc:sldChg>
      <pc:sldChg chg="del">
        <pc:chgData name="Inês Dantas Coelho" userId="371d8b4d-bcc5-43d3-bc78-0d372be5c1b8" providerId="ADAL" clId="{FAD53E91-3EA3-46F3-B146-5207C5E4D2C1}" dt="2022-05-27T10:53:23.693" v="493" actId="47"/>
        <pc:sldMkLst>
          <pc:docMk/>
          <pc:sldMk cId="3636518978" sldId="339"/>
        </pc:sldMkLst>
      </pc:sldChg>
      <pc:sldChg chg="del">
        <pc:chgData name="Inês Dantas Coelho" userId="371d8b4d-bcc5-43d3-bc78-0d372be5c1b8" providerId="ADAL" clId="{FAD53E91-3EA3-46F3-B146-5207C5E4D2C1}" dt="2022-05-27T10:54:57.107" v="512" actId="47"/>
        <pc:sldMkLst>
          <pc:docMk/>
          <pc:sldMk cId="2561294002" sldId="340"/>
        </pc:sldMkLst>
      </pc:sldChg>
      <pc:sldChg chg="del">
        <pc:chgData name="Inês Dantas Coelho" userId="371d8b4d-bcc5-43d3-bc78-0d372be5c1b8" providerId="ADAL" clId="{FAD53E91-3EA3-46F3-B146-5207C5E4D2C1}" dt="2022-05-27T10:55:00.300" v="513" actId="47"/>
        <pc:sldMkLst>
          <pc:docMk/>
          <pc:sldMk cId="4167086063" sldId="341"/>
        </pc:sldMkLst>
      </pc:sldChg>
      <pc:sldChg chg="del">
        <pc:chgData name="Inês Dantas Coelho" userId="371d8b4d-bcc5-43d3-bc78-0d372be5c1b8" providerId="ADAL" clId="{FAD53E91-3EA3-46F3-B146-5207C5E4D2C1}" dt="2022-05-27T10:55:44.265" v="523" actId="47"/>
        <pc:sldMkLst>
          <pc:docMk/>
          <pc:sldMk cId="3361929536" sldId="342"/>
        </pc:sldMkLst>
      </pc:sldChg>
      <pc:sldChg chg="del">
        <pc:chgData name="Inês Dantas Coelho" userId="371d8b4d-bcc5-43d3-bc78-0d372be5c1b8" providerId="ADAL" clId="{FAD53E91-3EA3-46F3-B146-5207C5E4D2C1}" dt="2022-05-27T10:56:07.553" v="527" actId="47"/>
        <pc:sldMkLst>
          <pc:docMk/>
          <pc:sldMk cId="4204451436" sldId="343"/>
        </pc:sldMkLst>
      </pc:sldChg>
      <pc:sldChg chg="addSp delSp del mod">
        <pc:chgData name="Inês Dantas Coelho" userId="371d8b4d-bcc5-43d3-bc78-0d372be5c1b8" providerId="ADAL" clId="{FAD53E91-3EA3-46F3-B146-5207C5E4D2C1}" dt="2022-05-27T10:57:20.665" v="541" actId="47"/>
        <pc:sldMkLst>
          <pc:docMk/>
          <pc:sldMk cId="3421110015" sldId="344"/>
        </pc:sldMkLst>
        <pc:spChg chg="add del">
          <ac:chgData name="Inês Dantas Coelho" userId="371d8b4d-bcc5-43d3-bc78-0d372be5c1b8" providerId="ADAL" clId="{FAD53E91-3EA3-46F3-B146-5207C5E4D2C1}" dt="2022-05-27T10:56:55.026" v="535" actId="478"/>
          <ac:spMkLst>
            <pc:docMk/>
            <pc:sldMk cId="3421110015" sldId="344"/>
            <ac:spMk id="5" creationId="{56D4A9DC-9A54-4007-80AD-B21426607399}"/>
          </ac:spMkLst>
        </pc:spChg>
        <pc:spChg chg="add del">
          <ac:chgData name="Inês Dantas Coelho" userId="371d8b4d-bcc5-43d3-bc78-0d372be5c1b8" providerId="ADAL" clId="{FAD53E91-3EA3-46F3-B146-5207C5E4D2C1}" dt="2022-05-27T10:56:55.026" v="535" actId="478"/>
          <ac:spMkLst>
            <pc:docMk/>
            <pc:sldMk cId="3421110015" sldId="344"/>
            <ac:spMk id="6" creationId="{EBF29C01-19BB-40C2-8705-985DFB07D617}"/>
          </ac:spMkLst>
        </pc:spChg>
        <pc:spChg chg="add del">
          <ac:chgData name="Inês Dantas Coelho" userId="371d8b4d-bcc5-43d3-bc78-0d372be5c1b8" providerId="ADAL" clId="{FAD53E91-3EA3-46F3-B146-5207C5E4D2C1}" dt="2022-05-27T10:56:55.026" v="535" actId="478"/>
          <ac:spMkLst>
            <pc:docMk/>
            <pc:sldMk cId="3421110015" sldId="344"/>
            <ac:spMk id="10" creationId="{E036D2F0-943E-4107-9CB3-50B3E2905D1D}"/>
          </ac:spMkLst>
        </pc:spChg>
        <pc:picChg chg="add del">
          <ac:chgData name="Inês Dantas Coelho" userId="371d8b4d-bcc5-43d3-bc78-0d372be5c1b8" providerId="ADAL" clId="{FAD53E91-3EA3-46F3-B146-5207C5E4D2C1}" dt="2022-05-27T10:56:55.026" v="535" actId="478"/>
          <ac:picMkLst>
            <pc:docMk/>
            <pc:sldMk cId="3421110015" sldId="344"/>
            <ac:picMk id="7" creationId="{E972A01D-C931-4EC2-BE2E-22E096C5C61C}"/>
          </ac:picMkLst>
        </pc:picChg>
      </pc:sldChg>
      <pc:sldChg chg="del">
        <pc:chgData name="Inês Dantas Coelho" userId="371d8b4d-bcc5-43d3-bc78-0d372be5c1b8" providerId="ADAL" clId="{FAD53E91-3EA3-46F3-B146-5207C5E4D2C1}" dt="2022-05-27T10:40:32.385" v="81" actId="47"/>
        <pc:sldMkLst>
          <pc:docMk/>
          <pc:sldMk cId="2766450998" sldId="366"/>
        </pc:sldMkLst>
      </pc:sldChg>
      <pc:sldChg chg="del">
        <pc:chgData name="Inês Dantas Coelho" userId="371d8b4d-bcc5-43d3-bc78-0d372be5c1b8" providerId="ADAL" clId="{FAD53E91-3EA3-46F3-B146-5207C5E4D2C1}" dt="2022-05-27T10:53:49.175" v="496" actId="47"/>
        <pc:sldMkLst>
          <pc:docMk/>
          <pc:sldMk cId="3699149300" sldId="371"/>
        </pc:sldMkLst>
      </pc:sldChg>
      <pc:sldChg chg="del">
        <pc:chgData name="Inês Dantas Coelho" userId="371d8b4d-bcc5-43d3-bc78-0d372be5c1b8" providerId="ADAL" clId="{FAD53E91-3EA3-46F3-B146-5207C5E4D2C1}" dt="2022-05-27T10:56:28.577" v="530" actId="47"/>
        <pc:sldMkLst>
          <pc:docMk/>
          <pc:sldMk cId="379558482" sldId="372"/>
        </pc:sldMkLst>
      </pc:sldChg>
      <pc:sldChg chg="del">
        <pc:chgData name="Inês Dantas Coelho" userId="371d8b4d-bcc5-43d3-bc78-0d372be5c1b8" providerId="ADAL" clId="{FAD53E91-3EA3-46F3-B146-5207C5E4D2C1}" dt="2022-05-27T10:43:21.728" v="161" actId="47"/>
        <pc:sldMkLst>
          <pc:docMk/>
          <pc:sldMk cId="1084854261" sldId="373"/>
        </pc:sldMkLst>
      </pc:sldChg>
      <pc:sldChg chg="del">
        <pc:chgData name="Inês Dantas Coelho" userId="371d8b4d-bcc5-43d3-bc78-0d372be5c1b8" providerId="ADAL" clId="{FAD53E91-3EA3-46F3-B146-5207C5E4D2C1}" dt="2022-05-27T10:46:40.011" v="205" actId="47"/>
        <pc:sldMkLst>
          <pc:docMk/>
          <pc:sldMk cId="906931393" sldId="374"/>
        </pc:sldMkLst>
      </pc:sldChg>
      <pc:sldChg chg="del">
        <pc:chgData name="Inês Dantas Coelho" userId="371d8b4d-bcc5-43d3-bc78-0d372be5c1b8" providerId="ADAL" clId="{FAD53E91-3EA3-46F3-B146-5207C5E4D2C1}" dt="2022-05-27T10:42:50.787" v="146" actId="47"/>
        <pc:sldMkLst>
          <pc:docMk/>
          <pc:sldMk cId="2463080381" sldId="375"/>
        </pc:sldMkLst>
      </pc:sldChg>
      <pc:sldChg chg="delSp modSp del mod">
        <pc:chgData name="Inês Dantas Coelho" userId="371d8b4d-bcc5-43d3-bc78-0d372be5c1b8" providerId="ADAL" clId="{FAD53E91-3EA3-46F3-B146-5207C5E4D2C1}" dt="2022-05-27T10:50:18.464" v="487" actId="47"/>
        <pc:sldMkLst>
          <pc:docMk/>
          <pc:sldMk cId="528307828" sldId="376"/>
        </pc:sldMkLst>
        <pc:spChg chg="mod">
          <ac:chgData name="Inês Dantas Coelho" userId="371d8b4d-bcc5-43d3-bc78-0d372be5c1b8" providerId="ADAL" clId="{FAD53E91-3EA3-46F3-B146-5207C5E4D2C1}" dt="2022-05-27T10:49:56.115" v="481" actId="1076"/>
          <ac:spMkLst>
            <pc:docMk/>
            <pc:sldMk cId="528307828" sldId="376"/>
            <ac:spMk id="5" creationId="{56D4A9DC-9A54-4007-80AD-B21426607399}"/>
          </ac:spMkLst>
        </pc:spChg>
        <pc:spChg chg="mod">
          <ac:chgData name="Inês Dantas Coelho" userId="371d8b4d-bcc5-43d3-bc78-0d372be5c1b8" providerId="ADAL" clId="{FAD53E91-3EA3-46F3-B146-5207C5E4D2C1}" dt="2022-05-27T10:49:56.115" v="481" actId="1076"/>
          <ac:spMkLst>
            <pc:docMk/>
            <pc:sldMk cId="528307828" sldId="376"/>
            <ac:spMk id="6" creationId="{EBF29C01-19BB-40C2-8705-985DFB07D617}"/>
          </ac:spMkLst>
        </pc:spChg>
        <pc:spChg chg="mod">
          <ac:chgData name="Inês Dantas Coelho" userId="371d8b4d-bcc5-43d3-bc78-0d372be5c1b8" providerId="ADAL" clId="{FAD53E91-3EA3-46F3-B146-5207C5E4D2C1}" dt="2022-05-27T10:49:56.115" v="481" actId="1076"/>
          <ac:spMkLst>
            <pc:docMk/>
            <pc:sldMk cId="528307828" sldId="376"/>
            <ac:spMk id="9" creationId="{E2B3CF42-6C67-47C4-9ABF-5F8D5F54581E}"/>
          </ac:spMkLst>
        </pc:spChg>
        <pc:spChg chg="mod">
          <ac:chgData name="Inês Dantas Coelho" userId="371d8b4d-bcc5-43d3-bc78-0d372be5c1b8" providerId="ADAL" clId="{FAD53E91-3EA3-46F3-B146-5207C5E4D2C1}" dt="2022-05-27T10:49:56.115" v="481" actId="1076"/>
          <ac:spMkLst>
            <pc:docMk/>
            <pc:sldMk cId="528307828" sldId="376"/>
            <ac:spMk id="10" creationId="{E036D2F0-943E-4107-9CB3-50B3E2905D1D}"/>
          </ac:spMkLst>
        </pc:spChg>
        <pc:spChg chg="mod">
          <ac:chgData name="Inês Dantas Coelho" userId="371d8b4d-bcc5-43d3-bc78-0d372be5c1b8" providerId="ADAL" clId="{FAD53E91-3EA3-46F3-B146-5207C5E4D2C1}" dt="2022-05-27T10:49:56.115" v="481" actId="1076"/>
          <ac:spMkLst>
            <pc:docMk/>
            <pc:sldMk cId="528307828" sldId="376"/>
            <ac:spMk id="11" creationId="{294F7394-4BC8-4EBA-9D79-D312282DFE17}"/>
          </ac:spMkLst>
        </pc:spChg>
        <pc:spChg chg="mod">
          <ac:chgData name="Inês Dantas Coelho" userId="371d8b4d-bcc5-43d3-bc78-0d372be5c1b8" providerId="ADAL" clId="{FAD53E91-3EA3-46F3-B146-5207C5E4D2C1}" dt="2022-05-27T10:49:56.115" v="481" actId="1076"/>
          <ac:spMkLst>
            <pc:docMk/>
            <pc:sldMk cId="528307828" sldId="376"/>
            <ac:spMk id="15" creationId="{5EFB06FA-47AD-4774-B8B9-6673EA91C36F}"/>
          </ac:spMkLst>
        </pc:spChg>
        <pc:spChg chg="del">
          <ac:chgData name="Inês Dantas Coelho" userId="371d8b4d-bcc5-43d3-bc78-0d372be5c1b8" providerId="ADAL" clId="{FAD53E91-3EA3-46F3-B146-5207C5E4D2C1}" dt="2022-05-27T10:49:48.745" v="479" actId="478"/>
          <ac:spMkLst>
            <pc:docMk/>
            <pc:sldMk cId="528307828" sldId="376"/>
            <ac:spMk id="16" creationId="{7222FD43-11A4-46FB-BA40-A64A8C57424B}"/>
          </ac:spMkLst>
        </pc:spChg>
        <pc:picChg chg="del">
          <ac:chgData name="Inês Dantas Coelho" userId="371d8b4d-bcc5-43d3-bc78-0d372be5c1b8" providerId="ADAL" clId="{FAD53E91-3EA3-46F3-B146-5207C5E4D2C1}" dt="2022-05-27T10:49:50.464" v="480" actId="478"/>
          <ac:picMkLst>
            <pc:docMk/>
            <pc:sldMk cId="528307828" sldId="376"/>
            <ac:picMk id="14" creationId="{A3A5E94B-B0AD-4F86-9775-50F590740C1C}"/>
          </ac:picMkLst>
        </pc:picChg>
      </pc:sldChg>
      <pc:sldChg chg="del ord">
        <pc:chgData name="Inês Dantas Coelho" userId="371d8b4d-bcc5-43d3-bc78-0d372be5c1b8" providerId="ADAL" clId="{FAD53E91-3EA3-46F3-B146-5207C5E4D2C1}" dt="2022-05-27T10:55:42.998" v="522" actId="47"/>
        <pc:sldMkLst>
          <pc:docMk/>
          <pc:sldMk cId="3392011284" sldId="377"/>
        </pc:sldMkLst>
      </pc:sldChg>
      <pc:sldChg chg="del">
        <pc:chgData name="Inês Dantas Coelho" userId="371d8b4d-bcc5-43d3-bc78-0d372be5c1b8" providerId="ADAL" clId="{FAD53E91-3EA3-46F3-B146-5207C5E4D2C1}" dt="2022-05-27T10:56:37.315" v="532" actId="47"/>
        <pc:sldMkLst>
          <pc:docMk/>
          <pc:sldMk cId="3252292636" sldId="378"/>
        </pc:sldMkLst>
      </pc:sldChg>
      <pc:sldChg chg="del">
        <pc:chgData name="Inês Dantas Coelho" userId="371d8b4d-bcc5-43d3-bc78-0d372be5c1b8" providerId="ADAL" clId="{FAD53E91-3EA3-46F3-B146-5207C5E4D2C1}" dt="2022-05-27T10:40:33.981" v="82" actId="47"/>
        <pc:sldMkLst>
          <pc:docMk/>
          <pc:sldMk cId="1388769974" sldId="379"/>
        </pc:sldMkLst>
      </pc:sldChg>
      <pc:sldChg chg="add del">
        <pc:chgData name="Inês Dantas Coelho" userId="371d8b4d-bcc5-43d3-bc78-0d372be5c1b8" providerId="ADAL" clId="{FAD53E91-3EA3-46F3-B146-5207C5E4D2C1}" dt="2022-05-27T10:39:16.861" v="27" actId="47"/>
        <pc:sldMkLst>
          <pc:docMk/>
          <pc:sldMk cId="2582644044" sldId="380"/>
        </pc:sldMkLst>
      </pc:sldChg>
      <pc:sldChg chg="addSp delSp modSp add mod">
        <pc:chgData name="Inês Dantas Coelho" userId="371d8b4d-bcc5-43d3-bc78-0d372be5c1b8" providerId="ADAL" clId="{FAD53E91-3EA3-46F3-B146-5207C5E4D2C1}" dt="2022-05-27T10:40:28.624" v="80" actId="14100"/>
        <pc:sldMkLst>
          <pc:docMk/>
          <pc:sldMk cId="1875442345" sldId="381"/>
        </pc:sldMkLst>
        <pc:spChg chg="mod">
          <ac:chgData name="Inês Dantas Coelho" userId="371d8b4d-bcc5-43d3-bc78-0d372be5c1b8" providerId="ADAL" clId="{FAD53E91-3EA3-46F3-B146-5207C5E4D2C1}" dt="2022-05-27T10:40:28.624" v="80" actId="14100"/>
          <ac:spMkLst>
            <pc:docMk/>
            <pc:sldMk cId="1875442345" sldId="381"/>
            <ac:spMk id="3" creationId="{6C88837A-8AE9-8548-B2C2-8CBA2756BFA3}"/>
          </ac:spMkLst>
        </pc:spChg>
        <pc:spChg chg="add mod">
          <ac:chgData name="Inês Dantas Coelho" userId="371d8b4d-bcc5-43d3-bc78-0d372be5c1b8" providerId="ADAL" clId="{FAD53E91-3EA3-46F3-B146-5207C5E4D2C1}" dt="2022-05-27T10:39:54.639" v="34" actId="1076"/>
          <ac:spMkLst>
            <pc:docMk/>
            <pc:sldMk cId="1875442345" sldId="381"/>
            <ac:spMk id="6" creationId="{81E1E33D-EF88-0580-6F11-9C1485E0F7A3}"/>
          </ac:spMkLst>
        </pc:spChg>
        <pc:spChg chg="add mod">
          <ac:chgData name="Inês Dantas Coelho" userId="371d8b4d-bcc5-43d3-bc78-0d372be5c1b8" providerId="ADAL" clId="{FAD53E91-3EA3-46F3-B146-5207C5E4D2C1}" dt="2022-05-27T10:39:54.639" v="34" actId="1076"/>
          <ac:spMkLst>
            <pc:docMk/>
            <pc:sldMk cId="1875442345" sldId="381"/>
            <ac:spMk id="7" creationId="{64D66DD3-8A50-AB6E-ADE4-0350FD47D3F2}"/>
          </ac:spMkLst>
        </pc:spChg>
        <pc:spChg chg="add mod">
          <ac:chgData name="Inês Dantas Coelho" userId="371d8b4d-bcc5-43d3-bc78-0d372be5c1b8" providerId="ADAL" clId="{FAD53E91-3EA3-46F3-B146-5207C5E4D2C1}" dt="2022-05-27T10:39:54.639" v="34" actId="1076"/>
          <ac:spMkLst>
            <pc:docMk/>
            <pc:sldMk cId="1875442345" sldId="381"/>
            <ac:spMk id="8" creationId="{2911D9FE-9922-5C2D-BEE7-D2EC8CD3D92E}"/>
          </ac:spMkLst>
        </pc:spChg>
        <pc:spChg chg="add mod">
          <ac:chgData name="Inês Dantas Coelho" userId="371d8b4d-bcc5-43d3-bc78-0d372be5c1b8" providerId="ADAL" clId="{FAD53E91-3EA3-46F3-B146-5207C5E4D2C1}" dt="2022-05-27T10:39:54.639" v="34" actId="1076"/>
          <ac:spMkLst>
            <pc:docMk/>
            <pc:sldMk cId="1875442345" sldId="381"/>
            <ac:spMk id="9" creationId="{67F0F817-F6B4-1A33-7A79-AD0AB5F94C7F}"/>
          </ac:spMkLst>
        </pc:spChg>
        <pc:spChg chg="add mod">
          <ac:chgData name="Inês Dantas Coelho" userId="371d8b4d-bcc5-43d3-bc78-0d372be5c1b8" providerId="ADAL" clId="{FAD53E91-3EA3-46F3-B146-5207C5E4D2C1}" dt="2022-05-27T10:39:54.639" v="34" actId="1076"/>
          <ac:spMkLst>
            <pc:docMk/>
            <pc:sldMk cId="1875442345" sldId="381"/>
            <ac:spMk id="10" creationId="{F974C193-BEC3-C2B9-1C00-54C47E304B4E}"/>
          </ac:spMkLst>
        </pc:spChg>
        <pc:spChg chg="add mod">
          <ac:chgData name="Inês Dantas Coelho" userId="371d8b4d-bcc5-43d3-bc78-0d372be5c1b8" providerId="ADAL" clId="{FAD53E91-3EA3-46F3-B146-5207C5E4D2C1}" dt="2022-05-27T10:39:54.639" v="34" actId="1076"/>
          <ac:spMkLst>
            <pc:docMk/>
            <pc:sldMk cId="1875442345" sldId="381"/>
            <ac:spMk id="11" creationId="{3C46B98D-DA42-49F5-F852-71FDA6030635}"/>
          </ac:spMkLst>
        </pc:spChg>
        <pc:spChg chg="del">
          <ac:chgData name="Inês Dantas Coelho" userId="371d8b4d-bcc5-43d3-bc78-0d372be5c1b8" providerId="ADAL" clId="{FAD53E91-3EA3-46F3-B146-5207C5E4D2C1}" dt="2022-05-27T10:39:14.774" v="26" actId="478"/>
          <ac:spMkLst>
            <pc:docMk/>
            <pc:sldMk cId="1875442345" sldId="381"/>
            <ac:spMk id="12" creationId="{72002BF7-8409-9791-9966-4B797A06C9EE}"/>
          </ac:spMkLst>
        </pc:spChg>
        <pc:spChg chg="add mod">
          <ac:chgData name="Inês Dantas Coelho" userId="371d8b4d-bcc5-43d3-bc78-0d372be5c1b8" providerId="ADAL" clId="{FAD53E91-3EA3-46F3-B146-5207C5E4D2C1}" dt="2022-05-27T10:39:54.639" v="34" actId="1076"/>
          <ac:spMkLst>
            <pc:docMk/>
            <pc:sldMk cId="1875442345" sldId="381"/>
            <ac:spMk id="14" creationId="{F2C0BE0F-DE40-B195-9271-E7EBCDFBC11F}"/>
          </ac:spMkLst>
        </pc:spChg>
        <pc:spChg chg="add mod">
          <ac:chgData name="Inês Dantas Coelho" userId="371d8b4d-bcc5-43d3-bc78-0d372be5c1b8" providerId="ADAL" clId="{FAD53E91-3EA3-46F3-B146-5207C5E4D2C1}" dt="2022-05-27T10:40:02.102" v="35" actId="1076"/>
          <ac:spMkLst>
            <pc:docMk/>
            <pc:sldMk cId="1875442345" sldId="381"/>
            <ac:spMk id="15" creationId="{C6405ADE-DB42-F48B-2323-B86682CE1100}"/>
          </ac:spMkLst>
        </pc:spChg>
        <pc:spChg chg="add mod">
          <ac:chgData name="Inês Dantas Coelho" userId="371d8b4d-bcc5-43d3-bc78-0d372be5c1b8" providerId="ADAL" clId="{FAD53E91-3EA3-46F3-B146-5207C5E4D2C1}" dt="2022-05-27T10:40:02.102" v="35" actId="1076"/>
          <ac:spMkLst>
            <pc:docMk/>
            <pc:sldMk cId="1875442345" sldId="381"/>
            <ac:spMk id="16" creationId="{86FCD639-73D2-2F73-3F89-095FE14AC6CD}"/>
          </ac:spMkLst>
        </pc:spChg>
        <pc:spChg chg="add mod">
          <ac:chgData name="Inês Dantas Coelho" userId="371d8b4d-bcc5-43d3-bc78-0d372be5c1b8" providerId="ADAL" clId="{FAD53E91-3EA3-46F3-B146-5207C5E4D2C1}" dt="2022-05-27T10:39:54.639" v="34" actId="1076"/>
          <ac:spMkLst>
            <pc:docMk/>
            <pc:sldMk cId="1875442345" sldId="381"/>
            <ac:spMk id="17" creationId="{13B6F72C-E0D0-B261-4861-D66DA00D573F}"/>
          </ac:spMkLst>
        </pc:spChg>
        <pc:spChg chg="add mod">
          <ac:chgData name="Inês Dantas Coelho" userId="371d8b4d-bcc5-43d3-bc78-0d372be5c1b8" providerId="ADAL" clId="{FAD53E91-3EA3-46F3-B146-5207C5E4D2C1}" dt="2022-05-27T10:39:54.639" v="34" actId="1076"/>
          <ac:spMkLst>
            <pc:docMk/>
            <pc:sldMk cId="1875442345" sldId="381"/>
            <ac:spMk id="18" creationId="{98F7821C-4EE0-04D6-218F-524477BB891E}"/>
          </ac:spMkLst>
        </pc:spChg>
        <pc:spChg chg="add mod">
          <ac:chgData name="Inês Dantas Coelho" userId="371d8b4d-bcc5-43d3-bc78-0d372be5c1b8" providerId="ADAL" clId="{FAD53E91-3EA3-46F3-B146-5207C5E4D2C1}" dt="2022-05-27T10:40:02.102" v="35" actId="1076"/>
          <ac:spMkLst>
            <pc:docMk/>
            <pc:sldMk cId="1875442345" sldId="381"/>
            <ac:spMk id="19" creationId="{37D00596-8BA1-D1B2-A4D0-BA67220419F6}"/>
          </ac:spMkLst>
        </pc:spChg>
        <pc:spChg chg="add mod">
          <ac:chgData name="Inês Dantas Coelho" userId="371d8b4d-bcc5-43d3-bc78-0d372be5c1b8" providerId="ADAL" clId="{FAD53E91-3EA3-46F3-B146-5207C5E4D2C1}" dt="2022-05-27T10:40:02.102" v="35" actId="1076"/>
          <ac:spMkLst>
            <pc:docMk/>
            <pc:sldMk cId="1875442345" sldId="381"/>
            <ac:spMk id="20" creationId="{C69CCBB0-033A-8A20-B6FA-A57D4DB77AD4}"/>
          </ac:spMkLst>
        </pc:spChg>
        <pc:spChg chg="add mod">
          <ac:chgData name="Inês Dantas Coelho" userId="371d8b4d-bcc5-43d3-bc78-0d372be5c1b8" providerId="ADAL" clId="{FAD53E91-3EA3-46F3-B146-5207C5E4D2C1}" dt="2022-05-27T10:39:54.639" v="34" actId="1076"/>
          <ac:spMkLst>
            <pc:docMk/>
            <pc:sldMk cId="1875442345" sldId="381"/>
            <ac:spMk id="21" creationId="{7E2CFF62-73AB-0891-A04B-630D5962E360}"/>
          </ac:spMkLst>
        </pc:spChg>
        <pc:spChg chg="add mod">
          <ac:chgData name="Inês Dantas Coelho" userId="371d8b4d-bcc5-43d3-bc78-0d372be5c1b8" providerId="ADAL" clId="{FAD53E91-3EA3-46F3-B146-5207C5E4D2C1}" dt="2022-05-27T10:39:54.639" v="34" actId="1076"/>
          <ac:spMkLst>
            <pc:docMk/>
            <pc:sldMk cId="1875442345" sldId="381"/>
            <ac:spMk id="22" creationId="{670273C2-38BD-9C37-46BD-F5671D0EB044}"/>
          </ac:spMkLst>
        </pc:spChg>
        <pc:spChg chg="add mod">
          <ac:chgData name="Inês Dantas Coelho" userId="371d8b4d-bcc5-43d3-bc78-0d372be5c1b8" providerId="ADAL" clId="{FAD53E91-3EA3-46F3-B146-5207C5E4D2C1}" dt="2022-05-27T10:39:54.639" v="34" actId="1076"/>
          <ac:spMkLst>
            <pc:docMk/>
            <pc:sldMk cId="1875442345" sldId="381"/>
            <ac:spMk id="23" creationId="{984A7FA1-2D49-73FF-C7FF-4C2AE44BFB76}"/>
          </ac:spMkLst>
        </pc:spChg>
        <pc:spChg chg="add mod">
          <ac:chgData name="Inês Dantas Coelho" userId="371d8b4d-bcc5-43d3-bc78-0d372be5c1b8" providerId="ADAL" clId="{FAD53E91-3EA3-46F3-B146-5207C5E4D2C1}" dt="2022-05-27T10:39:54.639" v="34" actId="1076"/>
          <ac:spMkLst>
            <pc:docMk/>
            <pc:sldMk cId="1875442345" sldId="381"/>
            <ac:spMk id="24" creationId="{FE193B3E-72F4-8462-BB59-62316FD66847}"/>
          </ac:spMkLst>
        </pc:spChg>
        <pc:spChg chg="add mod">
          <ac:chgData name="Inês Dantas Coelho" userId="371d8b4d-bcc5-43d3-bc78-0d372be5c1b8" providerId="ADAL" clId="{FAD53E91-3EA3-46F3-B146-5207C5E4D2C1}" dt="2022-05-27T10:39:54.639" v="34" actId="1076"/>
          <ac:spMkLst>
            <pc:docMk/>
            <pc:sldMk cId="1875442345" sldId="381"/>
            <ac:spMk id="25" creationId="{A3FE3CE1-C5F7-41BA-E311-B321913D77C5}"/>
          </ac:spMkLst>
        </pc:spChg>
        <pc:spChg chg="add mod">
          <ac:chgData name="Inês Dantas Coelho" userId="371d8b4d-bcc5-43d3-bc78-0d372be5c1b8" providerId="ADAL" clId="{FAD53E91-3EA3-46F3-B146-5207C5E4D2C1}" dt="2022-05-27T10:39:54.639" v="34" actId="1076"/>
          <ac:spMkLst>
            <pc:docMk/>
            <pc:sldMk cId="1875442345" sldId="381"/>
            <ac:spMk id="26" creationId="{3DFF0577-6F62-2D26-8E63-94B3CB5CDBBD}"/>
          </ac:spMkLst>
        </pc:spChg>
        <pc:spChg chg="add mod">
          <ac:chgData name="Inês Dantas Coelho" userId="371d8b4d-bcc5-43d3-bc78-0d372be5c1b8" providerId="ADAL" clId="{FAD53E91-3EA3-46F3-B146-5207C5E4D2C1}" dt="2022-05-27T10:39:54.639" v="34" actId="1076"/>
          <ac:spMkLst>
            <pc:docMk/>
            <pc:sldMk cId="1875442345" sldId="381"/>
            <ac:spMk id="27" creationId="{2D8B88F6-A154-B084-F386-360C666BB49E}"/>
          </ac:spMkLst>
        </pc:spChg>
        <pc:spChg chg="add mod">
          <ac:chgData name="Inês Dantas Coelho" userId="371d8b4d-bcc5-43d3-bc78-0d372be5c1b8" providerId="ADAL" clId="{FAD53E91-3EA3-46F3-B146-5207C5E4D2C1}" dt="2022-05-27T10:40:08.094" v="36" actId="1076"/>
          <ac:spMkLst>
            <pc:docMk/>
            <pc:sldMk cId="1875442345" sldId="381"/>
            <ac:spMk id="28" creationId="{67DCB474-C0B4-2ABE-CF62-F5D71447EEF7}"/>
          </ac:spMkLst>
        </pc:spChg>
        <pc:spChg chg="add mod">
          <ac:chgData name="Inês Dantas Coelho" userId="371d8b4d-bcc5-43d3-bc78-0d372be5c1b8" providerId="ADAL" clId="{FAD53E91-3EA3-46F3-B146-5207C5E4D2C1}" dt="2022-05-27T10:39:54.639" v="34" actId="1076"/>
          <ac:spMkLst>
            <pc:docMk/>
            <pc:sldMk cId="1875442345" sldId="381"/>
            <ac:spMk id="29" creationId="{3D07D32B-9FD6-4B1D-2069-E6E95CF46D57}"/>
          </ac:spMkLst>
        </pc:spChg>
        <pc:spChg chg="add mod">
          <ac:chgData name="Inês Dantas Coelho" userId="371d8b4d-bcc5-43d3-bc78-0d372be5c1b8" providerId="ADAL" clId="{FAD53E91-3EA3-46F3-B146-5207C5E4D2C1}" dt="2022-05-27T10:39:54.639" v="34" actId="1076"/>
          <ac:spMkLst>
            <pc:docMk/>
            <pc:sldMk cId="1875442345" sldId="381"/>
            <ac:spMk id="30" creationId="{A8343C4F-4191-36E7-75C7-F714F903E06A}"/>
          </ac:spMkLst>
        </pc:spChg>
        <pc:spChg chg="add mod">
          <ac:chgData name="Inês Dantas Coelho" userId="371d8b4d-bcc5-43d3-bc78-0d372be5c1b8" providerId="ADAL" clId="{FAD53E91-3EA3-46F3-B146-5207C5E4D2C1}" dt="2022-05-27T10:39:54.639" v="34" actId="1076"/>
          <ac:spMkLst>
            <pc:docMk/>
            <pc:sldMk cId="1875442345" sldId="381"/>
            <ac:spMk id="31" creationId="{DC8DB8F9-8408-E81A-43DA-E7D2D32BF472}"/>
          </ac:spMkLst>
        </pc:spChg>
        <pc:spChg chg="add mod">
          <ac:chgData name="Inês Dantas Coelho" userId="371d8b4d-bcc5-43d3-bc78-0d372be5c1b8" providerId="ADAL" clId="{FAD53E91-3EA3-46F3-B146-5207C5E4D2C1}" dt="2022-05-27T10:39:54.639" v="34" actId="1076"/>
          <ac:spMkLst>
            <pc:docMk/>
            <pc:sldMk cId="1875442345" sldId="381"/>
            <ac:spMk id="32" creationId="{C630196A-FCCA-6F1D-55FB-C0430166E93D}"/>
          </ac:spMkLst>
        </pc:spChg>
        <pc:spChg chg="add mod">
          <ac:chgData name="Inês Dantas Coelho" userId="371d8b4d-bcc5-43d3-bc78-0d372be5c1b8" providerId="ADAL" clId="{FAD53E91-3EA3-46F3-B146-5207C5E4D2C1}" dt="2022-05-27T10:39:54.639" v="34" actId="1076"/>
          <ac:spMkLst>
            <pc:docMk/>
            <pc:sldMk cId="1875442345" sldId="381"/>
            <ac:spMk id="33" creationId="{83EE40EF-D89C-66C7-FF1B-D068AA061653}"/>
          </ac:spMkLst>
        </pc:spChg>
        <pc:spChg chg="add mod">
          <ac:chgData name="Inês Dantas Coelho" userId="371d8b4d-bcc5-43d3-bc78-0d372be5c1b8" providerId="ADAL" clId="{FAD53E91-3EA3-46F3-B146-5207C5E4D2C1}" dt="2022-05-27T10:39:54.639" v="34" actId="1076"/>
          <ac:spMkLst>
            <pc:docMk/>
            <pc:sldMk cId="1875442345" sldId="381"/>
            <ac:spMk id="34" creationId="{8AA44C03-2D6F-18B1-4A78-179A1A4C7DB1}"/>
          </ac:spMkLst>
        </pc:spChg>
        <pc:spChg chg="add mod">
          <ac:chgData name="Inês Dantas Coelho" userId="371d8b4d-bcc5-43d3-bc78-0d372be5c1b8" providerId="ADAL" clId="{FAD53E91-3EA3-46F3-B146-5207C5E4D2C1}" dt="2022-05-27T10:39:54.639" v="34" actId="1076"/>
          <ac:spMkLst>
            <pc:docMk/>
            <pc:sldMk cId="1875442345" sldId="381"/>
            <ac:spMk id="35" creationId="{E0ED3905-C93D-6AF2-85A5-09C67CC5239F}"/>
          </ac:spMkLst>
        </pc:spChg>
        <pc:spChg chg="add mod">
          <ac:chgData name="Inês Dantas Coelho" userId="371d8b4d-bcc5-43d3-bc78-0d372be5c1b8" providerId="ADAL" clId="{FAD53E91-3EA3-46F3-B146-5207C5E4D2C1}" dt="2022-05-27T10:40:08.094" v="36" actId="1076"/>
          <ac:spMkLst>
            <pc:docMk/>
            <pc:sldMk cId="1875442345" sldId="381"/>
            <ac:spMk id="36" creationId="{0976A7F9-9BF5-C26F-69AE-A57C57C559F7}"/>
          </ac:spMkLst>
        </pc:spChg>
        <pc:spChg chg="add mod">
          <ac:chgData name="Inês Dantas Coelho" userId="371d8b4d-bcc5-43d3-bc78-0d372be5c1b8" providerId="ADAL" clId="{FAD53E91-3EA3-46F3-B146-5207C5E4D2C1}" dt="2022-05-27T10:39:54.639" v="34" actId="1076"/>
          <ac:spMkLst>
            <pc:docMk/>
            <pc:sldMk cId="1875442345" sldId="381"/>
            <ac:spMk id="37" creationId="{7488D0F0-47AC-CBD2-B584-9BBAEDFCCD09}"/>
          </ac:spMkLst>
        </pc:spChg>
        <pc:picChg chg="del">
          <ac:chgData name="Inês Dantas Coelho" userId="371d8b4d-bcc5-43d3-bc78-0d372be5c1b8" providerId="ADAL" clId="{FAD53E91-3EA3-46F3-B146-5207C5E4D2C1}" dt="2022-05-27T10:39:14.774" v="26" actId="478"/>
          <ac:picMkLst>
            <pc:docMk/>
            <pc:sldMk cId="1875442345" sldId="381"/>
            <ac:picMk id="13" creationId="{E83E4E61-E652-B4F4-DDFC-742C46371485}"/>
          </ac:picMkLst>
        </pc:picChg>
      </pc:sldChg>
      <pc:sldChg chg="addSp modSp add mod">
        <pc:chgData name="Inês Dantas Coelho" userId="371d8b4d-bcc5-43d3-bc78-0d372be5c1b8" providerId="ADAL" clId="{FAD53E91-3EA3-46F3-B146-5207C5E4D2C1}" dt="2022-05-27T10:41:09.973" v="111" actId="20577"/>
        <pc:sldMkLst>
          <pc:docMk/>
          <pc:sldMk cId="2786734426" sldId="382"/>
        </pc:sldMkLst>
        <pc:spChg chg="mod">
          <ac:chgData name="Inês Dantas Coelho" userId="371d8b4d-bcc5-43d3-bc78-0d372be5c1b8" providerId="ADAL" clId="{FAD53E91-3EA3-46F3-B146-5207C5E4D2C1}" dt="2022-05-27T10:41:09.973" v="111" actId="20577"/>
          <ac:spMkLst>
            <pc:docMk/>
            <pc:sldMk cId="2786734426" sldId="382"/>
            <ac:spMk id="3" creationId="{6C88837A-8AE9-8548-B2C2-8CBA2756BFA3}"/>
          </ac:spMkLst>
        </pc:spChg>
        <pc:spChg chg="add mod">
          <ac:chgData name="Inês Dantas Coelho" userId="371d8b4d-bcc5-43d3-bc78-0d372be5c1b8" providerId="ADAL" clId="{FAD53E91-3EA3-46F3-B146-5207C5E4D2C1}" dt="2022-05-27T10:40:43.961" v="84" actId="1076"/>
          <ac:spMkLst>
            <pc:docMk/>
            <pc:sldMk cId="2786734426" sldId="382"/>
            <ac:spMk id="5" creationId="{DC8097B3-D75E-97EB-0D9E-958D87DD2E2D}"/>
          </ac:spMkLst>
        </pc:spChg>
        <pc:spChg chg="add mod">
          <ac:chgData name="Inês Dantas Coelho" userId="371d8b4d-bcc5-43d3-bc78-0d372be5c1b8" providerId="ADAL" clId="{FAD53E91-3EA3-46F3-B146-5207C5E4D2C1}" dt="2022-05-27T10:40:43.961" v="84" actId="1076"/>
          <ac:spMkLst>
            <pc:docMk/>
            <pc:sldMk cId="2786734426" sldId="382"/>
            <ac:spMk id="6" creationId="{264AF1FB-75BB-DBE0-A829-2E8761C69214}"/>
          </ac:spMkLst>
        </pc:spChg>
        <pc:spChg chg="add mod">
          <ac:chgData name="Inês Dantas Coelho" userId="371d8b4d-bcc5-43d3-bc78-0d372be5c1b8" providerId="ADAL" clId="{FAD53E91-3EA3-46F3-B146-5207C5E4D2C1}" dt="2022-05-27T10:40:43.961" v="84" actId="1076"/>
          <ac:spMkLst>
            <pc:docMk/>
            <pc:sldMk cId="2786734426" sldId="382"/>
            <ac:spMk id="7" creationId="{DAD9FFA3-BA35-8266-BECD-C427A5F43280}"/>
          </ac:spMkLst>
        </pc:spChg>
        <pc:spChg chg="add mod">
          <ac:chgData name="Inês Dantas Coelho" userId="371d8b4d-bcc5-43d3-bc78-0d372be5c1b8" providerId="ADAL" clId="{FAD53E91-3EA3-46F3-B146-5207C5E4D2C1}" dt="2022-05-27T10:40:43.961" v="84" actId="1076"/>
          <ac:spMkLst>
            <pc:docMk/>
            <pc:sldMk cId="2786734426" sldId="382"/>
            <ac:spMk id="8" creationId="{B4875384-6F18-A57D-241B-2B771CE43683}"/>
          </ac:spMkLst>
        </pc:spChg>
        <pc:spChg chg="add mod">
          <ac:chgData name="Inês Dantas Coelho" userId="371d8b4d-bcc5-43d3-bc78-0d372be5c1b8" providerId="ADAL" clId="{FAD53E91-3EA3-46F3-B146-5207C5E4D2C1}" dt="2022-05-27T10:40:43.961" v="84" actId="1076"/>
          <ac:spMkLst>
            <pc:docMk/>
            <pc:sldMk cId="2786734426" sldId="382"/>
            <ac:spMk id="9" creationId="{9034DB7C-D952-90B5-9337-F80FA8E38A79}"/>
          </ac:spMkLst>
        </pc:spChg>
        <pc:spChg chg="add mod">
          <ac:chgData name="Inês Dantas Coelho" userId="371d8b4d-bcc5-43d3-bc78-0d372be5c1b8" providerId="ADAL" clId="{FAD53E91-3EA3-46F3-B146-5207C5E4D2C1}" dt="2022-05-27T10:40:43.961" v="84" actId="1076"/>
          <ac:spMkLst>
            <pc:docMk/>
            <pc:sldMk cId="2786734426" sldId="382"/>
            <ac:spMk id="10" creationId="{314F507B-0A1C-3990-0365-FB8473DF60DC}"/>
          </ac:spMkLst>
        </pc:spChg>
        <pc:spChg chg="add mod">
          <ac:chgData name="Inês Dantas Coelho" userId="371d8b4d-bcc5-43d3-bc78-0d372be5c1b8" providerId="ADAL" clId="{FAD53E91-3EA3-46F3-B146-5207C5E4D2C1}" dt="2022-05-27T10:40:43.961" v="84" actId="1076"/>
          <ac:spMkLst>
            <pc:docMk/>
            <pc:sldMk cId="2786734426" sldId="382"/>
            <ac:spMk id="11" creationId="{A7B2431C-F6F6-AB35-1AD5-72FE8F26A55F}"/>
          </ac:spMkLst>
        </pc:spChg>
        <pc:spChg chg="add mod">
          <ac:chgData name="Inês Dantas Coelho" userId="371d8b4d-bcc5-43d3-bc78-0d372be5c1b8" providerId="ADAL" clId="{FAD53E91-3EA3-46F3-B146-5207C5E4D2C1}" dt="2022-05-27T10:40:43.961" v="84" actId="1076"/>
          <ac:spMkLst>
            <pc:docMk/>
            <pc:sldMk cId="2786734426" sldId="382"/>
            <ac:spMk id="12" creationId="{E4E70279-4066-D824-EEFB-770A1E42CAFD}"/>
          </ac:spMkLst>
        </pc:spChg>
        <pc:spChg chg="add mod">
          <ac:chgData name="Inês Dantas Coelho" userId="371d8b4d-bcc5-43d3-bc78-0d372be5c1b8" providerId="ADAL" clId="{FAD53E91-3EA3-46F3-B146-5207C5E4D2C1}" dt="2022-05-27T10:40:43.961" v="84" actId="1076"/>
          <ac:spMkLst>
            <pc:docMk/>
            <pc:sldMk cId="2786734426" sldId="382"/>
            <ac:spMk id="13" creationId="{BDD07533-6BD4-59CA-3DA8-368EBDDE0BF6}"/>
          </ac:spMkLst>
        </pc:spChg>
        <pc:spChg chg="add mod">
          <ac:chgData name="Inês Dantas Coelho" userId="371d8b4d-bcc5-43d3-bc78-0d372be5c1b8" providerId="ADAL" clId="{FAD53E91-3EA3-46F3-B146-5207C5E4D2C1}" dt="2022-05-27T10:40:43.961" v="84" actId="1076"/>
          <ac:spMkLst>
            <pc:docMk/>
            <pc:sldMk cId="2786734426" sldId="382"/>
            <ac:spMk id="14" creationId="{BAE07CA6-9B1A-AE41-7FE2-81B658651F7C}"/>
          </ac:spMkLst>
        </pc:spChg>
        <pc:spChg chg="add mod">
          <ac:chgData name="Inês Dantas Coelho" userId="371d8b4d-bcc5-43d3-bc78-0d372be5c1b8" providerId="ADAL" clId="{FAD53E91-3EA3-46F3-B146-5207C5E4D2C1}" dt="2022-05-27T10:40:43.961" v="84" actId="1076"/>
          <ac:spMkLst>
            <pc:docMk/>
            <pc:sldMk cId="2786734426" sldId="382"/>
            <ac:spMk id="15" creationId="{D6D24591-B543-0A58-D40E-E0DB58193EBB}"/>
          </ac:spMkLst>
        </pc:spChg>
        <pc:picChg chg="add mod">
          <ac:chgData name="Inês Dantas Coelho" userId="371d8b4d-bcc5-43d3-bc78-0d372be5c1b8" providerId="ADAL" clId="{FAD53E91-3EA3-46F3-B146-5207C5E4D2C1}" dt="2022-05-27T10:40:52.212" v="86" actId="207"/>
          <ac:picMkLst>
            <pc:docMk/>
            <pc:sldMk cId="2786734426" sldId="382"/>
            <ac:picMk id="4" creationId="{23CED389-F7B1-E105-264B-BFA925029830}"/>
          </ac:picMkLst>
        </pc:picChg>
      </pc:sldChg>
      <pc:sldChg chg="addSp delSp modSp add mod">
        <pc:chgData name="Inês Dantas Coelho" userId="371d8b4d-bcc5-43d3-bc78-0d372be5c1b8" providerId="ADAL" clId="{FAD53E91-3EA3-46F3-B146-5207C5E4D2C1}" dt="2022-05-27T10:42:05.655" v="140" actId="6549"/>
        <pc:sldMkLst>
          <pc:docMk/>
          <pc:sldMk cId="1476218515" sldId="383"/>
        </pc:sldMkLst>
        <pc:spChg chg="del">
          <ac:chgData name="Inês Dantas Coelho" userId="371d8b4d-bcc5-43d3-bc78-0d372be5c1b8" providerId="ADAL" clId="{FAD53E91-3EA3-46F3-B146-5207C5E4D2C1}" dt="2022-05-27T10:41:33.787" v="113" actId="478"/>
          <ac:spMkLst>
            <pc:docMk/>
            <pc:sldMk cId="1476218515" sldId="383"/>
            <ac:spMk id="3" creationId="{6C88837A-8AE9-8548-B2C2-8CBA2756BFA3}"/>
          </ac:spMkLst>
        </pc:spChg>
        <pc:spChg chg="add mod">
          <ac:chgData name="Inês Dantas Coelho" userId="371d8b4d-bcc5-43d3-bc78-0d372be5c1b8" providerId="ADAL" clId="{FAD53E91-3EA3-46F3-B146-5207C5E4D2C1}" dt="2022-05-27T10:42:05.655" v="140" actId="6549"/>
          <ac:spMkLst>
            <pc:docMk/>
            <pc:sldMk cId="1476218515" sldId="383"/>
            <ac:spMk id="4" creationId="{8542C7E0-FDE4-25D8-9DD3-137F45ACEC34}"/>
          </ac:spMkLst>
        </pc:spChg>
        <pc:spChg chg="add mod">
          <ac:chgData name="Inês Dantas Coelho" userId="371d8b4d-bcc5-43d3-bc78-0d372be5c1b8" providerId="ADAL" clId="{FAD53E91-3EA3-46F3-B146-5207C5E4D2C1}" dt="2022-05-27T10:41:52.430" v="137" actId="20577"/>
          <ac:spMkLst>
            <pc:docMk/>
            <pc:sldMk cId="1476218515" sldId="383"/>
            <ac:spMk id="5" creationId="{D0B3B366-7D93-4871-3CF7-A608B8F11DDF}"/>
          </ac:spMkLst>
        </pc:spChg>
      </pc:sldChg>
      <pc:sldChg chg="addSp delSp modSp add mod">
        <pc:chgData name="Inês Dantas Coelho" userId="371d8b4d-bcc5-43d3-bc78-0d372be5c1b8" providerId="ADAL" clId="{FAD53E91-3EA3-46F3-B146-5207C5E4D2C1}" dt="2022-05-27T10:42:44.060" v="145" actId="208"/>
        <pc:sldMkLst>
          <pc:docMk/>
          <pc:sldMk cId="3357690493" sldId="384"/>
        </pc:sldMkLst>
        <pc:spChg chg="del">
          <ac:chgData name="Inês Dantas Coelho" userId="371d8b4d-bcc5-43d3-bc78-0d372be5c1b8" providerId="ADAL" clId="{FAD53E91-3EA3-46F3-B146-5207C5E4D2C1}" dt="2022-05-27T10:42:09.636" v="141" actId="478"/>
          <ac:spMkLst>
            <pc:docMk/>
            <pc:sldMk cId="3357690493" sldId="384"/>
            <ac:spMk id="3" creationId="{6C88837A-8AE9-8548-B2C2-8CBA2756BFA3}"/>
          </ac:spMkLst>
        </pc:spChg>
        <pc:spChg chg="add mod">
          <ac:chgData name="Inês Dantas Coelho" userId="371d8b4d-bcc5-43d3-bc78-0d372be5c1b8" providerId="ADAL" clId="{FAD53E91-3EA3-46F3-B146-5207C5E4D2C1}" dt="2022-05-27T10:42:35.116" v="144" actId="208"/>
          <ac:spMkLst>
            <pc:docMk/>
            <pc:sldMk cId="3357690493" sldId="384"/>
            <ac:spMk id="4" creationId="{065CFE72-1353-360C-E03F-F53BF449C6B5}"/>
          </ac:spMkLst>
        </pc:spChg>
        <pc:spChg chg="add mod">
          <ac:chgData name="Inês Dantas Coelho" userId="371d8b4d-bcc5-43d3-bc78-0d372be5c1b8" providerId="ADAL" clId="{FAD53E91-3EA3-46F3-B146-5207C5E4D2C1}" dt="2022-05-27T10:42:44.060" v="145" actId="208"/>
          <ac:spMkLst>
            <pc:docMk/>
            <pc:sldMk cId="3357690493" sldId="384"/>
            <ac:spMk id="5" creationId="{BE8394E0-C0B1-8411-9311-3549CD50F8D6}"/>
          </ac:spMkLst>
        </pc:spChg>
        <pc:spChg chg="add mod">
          <ac:chgData name="Inês Dantas Coelho" userId="371d8b4d-bcc5-43d3-bc78-0d372be5c1b8" providerId="ADAL" clId="{FAD53E91-3EA3-46F3-B146-5207C5E4D2C1}" dt="2022-05-27T10:42:44.060" v="145" actId="208"/>
          <ac:spMkLst>
            <pc:docMk/>
            <pc:sldMk cId="3357690493" sldId="384"/>
            <ac:spMk id="6" creationId="{19133BA5-98FD-3E7A-519A-4D107DD918C6}"/>
          </ac:spMkLst>
        </pc:spChg>
        <pc:spChg chg="add mod">
          <ac:chgData name="Inês Dantas Coelho" userId="371d8b4d-bcc5-43d3-bc78-0d372be5c1b8" providerId="ADAL" clId="{FAD53E91-3EA3-46F3-B146-5207C5E4D2C1}" dt="2022-05-27T10:42:44.060" v="145" actId="208"/>
          <ac:spMkLst>
            <pc:docMk/>
            <pc:sldMk cId="3357690493" sldId="384"/>
            <ac:spMk id="7" creationId="{CA8C58F3-1231-BC41-0D1D-6036D4AEBF76}"/>
          </ac:spMkLst>
        </pc:spChg>
        <pc:spChg chg="add mod">
          <ac:chgData name="Inês Dantas Coelho" userId="371d8b4d-bcc5-43d3-bc78-0d372be5c1b8" providerId="ADAL" clId="{FAD53E91-3EA3-46F3-B146-5207C5E4D2C1}" dt="2022-05-27T10:42:44.060" v="145" actId="208"/>
          <ac:spMkLst>
            <pc:docMk/>
            <pc:sldMk cId="3357690493" sldId="384"/>
            <ac:spMk id="8" creationId="{91EA2F04-2A64-C1B9-8A2F-4165D5F805D5}"/>
          </ac:spMkLst>
        </pc:spChg>
        <pc:spChg chg="add mod">
          <ac:chgData name="Inês Dantas Coelho" userId="371d8b4d-bcc5-43d3-bc78-0d372be5c1b8" providerId="ADAL" clId="{FAD53E91-3EA3-46F3-B146-5207C5E4D2C1}" dt="2022-05-27T10:42:44.060" v="145" actId="208"/>
          <ac:spMkLst>
            <pc:docMk/>
            <pc:sldMk cId="3357690493" sldId="384"/>
            <ac:spMk id="9" creationId="{AD16E8E0-547B-AC2E-420C-9C9750C0B00A}"/>
          </ac:spMkLst>
        </pc:spChg>
        <pc:spChg chg="add mod">
          <ac:chgData name="Inês Dantas Coelho" userId="371d8b4d-bcc5-43d3-bc78-0d372be5c1b8" providerId="ADAL" clId="{FAD53E91-3EA3-46F3-B146-5207C5E4D2C1}" dt="2022-05-27T10:42:44.060" v="145" actId="208"/>
          <ac:spMkLst>
            <pc:docMk/>
            <pc:sldMk cId="3357690493" sldId="384"/>
            <ac:spMk id="10" creationId="{E0DE29BF-8FFE-64A9-6531-0C5EF89AF755}"/>
          </ac:spMkLst>
        </pc:spChg>
        <pc:spChg chg="add mod">
          <ac:chgData name="Inês Dantas Coelho" userId="371d8b4d-bcc5-43d3-bc78-0d372be5c1b8" providerId="ADAL" clId="{FAD53E91-3EA3-46F3-B146-5207C5E4D2C1}" dt="2022-05-27T10:42:35.116" v="144" actId="208"/>
          <ac:spMkLst>
            <pc:docMk/>
            <pc:sldMk cId="3357690493" sldId="384"/>
            <ac:spMk id="11" creationId="{8F7E81BF-1B1C-671B-1D94-1628A59DD358}"/>
          </ac:spMkLst>
        </pc:spChg>
        <pc:spChg chg="add mod">
          <ac:chgData name="Inês Dantas Coelho" userId="371d8b4d-bcc5-43d3-bc78-0d372be5c1b8" providerId="ADAL" clId="{FAD53E91-3EA3-46F3-B146-5207C5E4D2C1}" dt="2022-05-27T10:42:44.060" v="145" actId="208"/>
          <ac:spMkLst>
            <pc:docMk/>
            <pc:sldMk cId="3357690493" sldId="384"/>
            <ac:spMk id="12" creationId="{40392D6D-3BBF-9DB1-C5F4-2F2D71D8EE1D}"/>
          </ac:spMkLst>
        </pc:spChg>
        <pc:spChg chg="add mod">
          <ac:chgData name="Inês Dantas Coelho" userId="371d8b4d-bcc5-43d3-bc78-0d372be5c1b8" providerId="ADAL" clId="{FAD53E91-3EA3-46F3-B146-5207C5E4D2C1}" dt="2022-05-27T10:42:03.065" v="139" actId="1076"/>
          <ac:spMkLst>
            <pc:docMk/>
            <pc:sldMk cId="3357690493" sldId="384"/>
            <ac:spMk id="13" creationId="{865A5039-4E30-3EFC-92F3-C98F58C33087}"/>
          </ac:spMkLst>
        </pc:spChg>
        <pc:spChg chg="add mod">
          <ac:chgData name="Inês Dantas Coelho" userId="371d8b4d-bcc5-43d3-bc78-0d372be5c1b8" providerId="ADAL" clId="{FAD53E91-3EA3-46F3-B146-5207C5E4D2C1}" dt="2022-05-27T10:42:03.065" v="139" actId="1076"/>
          <ac:spMkLst>
            <pc:docMk/>
            <pc:sldMk cId="3357690493" sldId="384"/>
            <ac:spMk id="14" creationId="{1130A71F-3799-C4DB-1759-F16B0B6CCA5D}"/>
          </ac:spMkLst>
        </pc:spChg>
        <pc:spChg chg="add mod">
          <ac:chgData name="Inês Dantas Coelho" userId="371d8b4d-bcc5-43d3-bc78-0d372be5c1b8" providerId="ADAL" clId="{FAD53E91-3EA3-46F3-B146-5207C5E4D2C1}" dt="2022-05-27T10:42:03.065" v="139" actId="1076"/>
          <ac:spMkLst>
            <pc:docMk/>
            <pc:sldMk cId="3357690493" sldId="384"/>
            <ac:spMk id="15" creationId="{C57CE99A-F4EF-7723-104C-22F3AAC97073}"/>
          </ac:spMkLst>
        </pc:spChg>
        <pc:spChg chg="add mod">
          <ac:chgData name="Inês Dantas Coelho" userId="371d8b4d-bcc5-43d3-bc78-0d372be5c1b8" providerId="ADAL" clId="{FAD53E91-3EA3-46F3-B146-5207C5E4D2C1}" dt="2022-05-27T10:42:03.065" v="139" actId="1076"/>
          <ac:spMkLst>
            <pc:docMk/>
            <pc:sldMk cId="3357690493" sldId="384"/>
            <ac:spMk id="16" creationId="{15890B03-2081-8FF4-3012-8F8F58F516EF}"/>
          </ac:spMkLst>
        </pc:spChg>
        <pc:spChg chg="add mod">
          <ac:chgData name="Inês Dantas Coelho" userId="371d8b4d-bcc5-43d3-bc78-0d372be5c1b8" providerId="ADAL" clId="{FAD53E91-3EA3-46F3-B146-5207C5E4D2C1}" dt="2022-05-27T10:42:03.065" v="139" actId="1076"/>
          <ac:spMkLst>
            <pc:docMk/>
            <pc:sldMk cId="3357690493" sldId="384"/>
            <ac:spMk id="17" creationId="{66D4410C-072D-1947-BAF1-07C0D8DF9E64}"/>
          </ac:spMkLst>
        </pc:spChg>
        <pc:spChg chg="add mod">
          <ac:chgData name="Inês Dantas Coelho" userId="371d8b4d-bcc5-43d3-bc78-0d372be5c1b8" providerId="ADAL" clId="{FAD53E91-3EA3-46F3-B146-5207C5E4D2C1}" dt="2022-05-27T10:42:03.065" v="139" actId="1076"/>
          <ac:spMkLst>
            <pc:docMk/>
            <pc:sldMk cId="3357690493" sldId="384"/>
            <ac:spMk id="18" creationId="{B94725A9-ED9E-3EF1-05FB-34520C9382D8}"/>
          </ac:spMkLst>
        </pc:spChg>
        <pc:spChg chg="add mod">
          <ac:chgData name="Inês Dantas Coelho" userId="371d8b4d-bcc5-43d3-bc78-0d372be5c1b8" providerId="ADAL" clId="{FAD53E91-3EA3-46F3-B146-5207C5E4D2C1}" dt="2022-05-27T10:42:03.065" v="139" actId="1076"/>
          <ac:spMkLst>
            <pc:docMk/>
            <pc:sldMk cId="3357690493" sldId="384"/>
            <ac:spMk id="19" creationId="{2E482D65-E849-230D-78B6-8074495242F9}"/>
          </ac:spMkLst>
        </pc:spChg>
        <pc:spChg chg="add mod">
          <ac:chgData name="Inês Dantas Coelho" userId="371d8b4d-bcc5-43d3-bc78-0d372be5c1b8" providerId="ADAL" clId="{FAD53E91-3EA3-46F3-B146-5207C5E4D2C1}" dt="2022-05-27T10:42:03.065" v="139" actId="1076"/>
          <ac:spMkLst>
            <pc:docMk/>
            <pc:sldMk cId="3357690493" sldId="384"/>
            <ac:spMk id="20" creationId="{9D9FBE6D-5539-80DB-7355-7FE9F7FE27AA}"/>
          </ac:spMkLst>
        </pc:spChg>
        <pc:spChg chg="add mod">
          <ac:chgData name="Inês Dantas Coelho" userId="371d8b4d-bcc5-43d3-bc78-0d372be5c1b8" providerId="ADAL" clId="{FAD53E91-3EA3-46F3-B146-5207C5E4D2C1}" dt="2022-05-27T10:42:03.065" v="139" actId="1076"/>
          <ac:spMkLst>
            <pc:docMk/>
            <pc:sldMk cId="3357690493" sldId="384"/>
            <ac:spMk id="21" creationId="{11F5058E-C8B0-FFAF-A7DC-90EF39D09360}"/>
          </ac:spMkLst>
        </pc:spChg>
        <pc:spChg chg="add mod">
          <ac:chgData name="Inês Dantas Coelho" userId="371d8b4d-bcc5-43d3-bc78-0d372be5c1b8" providerId="ADAL" clId="{FAD53E91-3EA3-46F3-B146-5207C5E4D2C1}" dt="2022-05-27T10:42:09.921" v="142"/>
          <ac:spMkLst>
            <pc:docMk/>
            <pc:sldMk cId="3357690493" sldId="384"/>
            <ac:spMk id="22" creationId="{AE8418EA-3ED2-5847-A79C-E0AE9622C136}"/>
          </ac:spMkLst>
        </pc:spChg>
      </pc:sldChg>
      <pc:sldChg chg="addSp delSp modSp add mod">
        <pc:chgData name="Inês Dantas Coelho" userId="371d8b4d-bcc5-43d3-bc78-0d372be5c1b8" providerId="ADAL" clId="{FAD53E91-3EA3-46F3-B146-5207C5E4D2C1}" dt="2022-05-27T10:47:36.455" v="303" actId="6549"/>
        <pc:sldMkLst>
          <pc:docMk/>
          <pc:sldMk cId="887732206" sldId="385"/>
        </pc:sldMkLst>
        <pc:spChg chg="del">
          <ac:chgData name="Inês Dantas Coelho" userId="371d8b4d-bcc5-43d3-bc78-0d372be5c1b8" providerId="ADAL" clId="{FAD53E91-3EA3-46F3-B146-5207C5E4D2C1}" dt="2022-05-27T10:43:35.173" v="163" actId="478"/>
          <ac:spMkLst>
            <pc:docMk/>
            <pc:sldMk cId="887732206" sldId="385"/>
            <ac:spMk id="3" creationId="{6C88837A-8AE9-8548-B2C2-8CBA2756BFA3}"/>
          </ac:spMkLst>
        </pc:spChg>
        <pc:spChg chg="add mod">
          <ac:chgData name="Inês Dantas Coelho" userId="371d8b4d-bcc5-43d3-bc78-0d372be5c1b8" providerId="ADAL" clId="{FAD53E91-3EA3-46F3-B146-5207C5E4D2C1}" dt="2022-05-27T10:43:19.204" v="160" actId="208"/>
          <ac:spMkLst>
            <pc:docMk/>
            <pc:sldMk cId="887732206" sldId="385"/>
            <ac:spMk id="4" creationId="{EE8E520E-4DB5-F5F7-D3E4-822D523EE4CE}"/>
          </ac:spMkLst>
        </pc:spChg>
        <pc:spChg chg="add mod">
          <ac:chgData name="Inês Dantas Coelho" userId="371d8b4d-bcc5-43d3-bc78-0d372be5c1b8" providerId="ADAL" clId="{FAD53E91-3EA3-46F3-B146-5207C5E4D2C1}" dt="2022-05-27T10:43:00.682" v="148" actId="1076"/>
          <ac:spMkLst>
            <pc:docMk/>
            <pc:sldMk cId="887732206" sldId="385"/>
            <ac:spMk id="5" creationId="{C88ECE6C-8D2C-0A32-09F6-E2EF37A6B491}"/>
          </ac:spMkLst>
        </pc:spChg>
        <pc:spChg chg="add mod">
          <ac:chgData name="Inês Dantas Coelho" userId="371d8b4d-bcc5-43d3-bc78-0d372be5c1b8" providerId="ADAL" clId="{FAD53E91-3EA3-46F3-B146-5207C5E4D2C1}" dt="2022-05-27T10:43:00.682" v="148" actId="1076"/>
          <ac:spMkLst>
            <pc:docMk/>
            <pc:sldMk cId="887732206" sldId="385"/>
            <ac:spMk id="6" creationId="{DB43C528-FB9E-2E70-5E06-6AECFE4E2680}"/>
          </ac:spMkLst>
        </pc:spChg>
        <pc:spChg chg="add mod">
          <ac:chgData name="Inês Dantas Coelho" userId="371d8b4d-bcc5-43d3-bc78-0d372be5c1b8" providerId="ADAL" clId="{FAD53E91-3EA3-46F3-B146-5207C5E4D2C1}" dt="2022-05-27T10:43:19.204" v="160" actId="208"/>
          <ac:spMkLst>
            <pc:docMk/>
            <pc:sldMk cId="887732206" sldId="385"/>
            <ac:spMk id="7" creationId="{72BC727C-856C-536B-F2E9-B2D5E703DAC0}"/>
          </ac:spMkLst>
        </pc:spChg>
        <pc:spChg chg="add mod">
          <ac:chgData name="Inês Dantas Coelho" userId="371d8b4d-bcc5-43d3-bc78-0d372be5c1b8" providerId="ADAL" clId="{FAD53E91-3EA3-46F3-B146-5207C5E4D2C1}" dt="2022-05-27T10:47:36.455" v="303" actId="6549"/>
          <ac:spMkLst>
            <pc:docMk/>
            <pc:sldMk cId="887732206" sldId="385"/>
            <ac:spMk id="8" creationId="{5A635831-7544-88D0-63E6-76C2A6BF3089}"/>
          </ac:spMkLst>
        </pc:spChg>
        <pc:spChg chg="add mod">
          <ac:chgData name="Inês Dantas Coelho" userId="371d8b4d-bcc5-43d3-bc78-0d372be5c1b8" providerId="ADAL" clId="{FAD53E91-3EA3-46F3-B146-5207C5E4D2C1}" dt="2022-05-27T10:43:35.536" v="164"/>
          <ac:spMkLst>
            <pc:docMk/>
            <pc:sldMk cId="887732206" sldId="385"/>
            <ac:spMk id="10" creationId="{9C819733-006B-B91B-D84C-217B169C5DEC}"/>
          </ac:spMkLst>
        </pc:spChg>
        <pc:picChg chg="add del mod">
          <ac:chgData name="Inês Dantas Coelho" userId="371d8b4d-bcc5-43d3-bc78-0d372be5c1b8" providerId="ADAL" clId="{FAD53E91-3EA3-46F3-B146-5207C5E4D2C1}" dt="2022-05-27T10:43:12.760" v="159" actId="478"/>
          <ac:picMkLst>
            <pc:docMk/>
            <pc:sldMk cId="887732206" sldId="385"/>
            <ac:picMk id="9" creationId="{C044BE42-9A88-2F67-E74C-281108316E11}"/>
          </ac:picMkLst>
        </pc:picChg>
      </pc:sldChg>
      <pc:sldChg chg="addSp delSp modSp add del mod">
        <pc:chgData name="Inês Dantas Coelho" userId="371d8b4d-bcc5-43d3-bc78-0d372be5c1b8" providerId="ADAL" clId="{FAD53E91-3EA3-46F3-B146-5207C5E4D2C1}" dt="2022-05-27T10:46:33.671" v="204" actId="47"/>
        <pc:sldMkLst>
          <pc:docMk/>
          <pc:sldMk cId="6370843" sldId="386"/>
        </pc:sldMkLst>
        <pc:spChg chg="del">
          <ac:chgData name="Inês Dantas Coelho" userId="371d8b4d-bcc5-43d3-bc78-0d372be5c1b8" providerId="ADAL" clId="{FAD53E91-3EA3-46F3-B146-5207C5E4D2C1}" dt="2022-05-27T10:43:38.527" v="165" actId="478"/>
          <ac:spMkLst>
            <pc:docMk/>
            <pc:sldMk cId="6370843" sldId="386"/>
            <ac:spMk id="3" creationId="{6C88837A-8AE9-8548-B2C2-8CBA2756BFA3}"/>
          </ac:spMkLst>
        </pc:spChg>
        <pc:spChg chg="del">
          <ac:chgData name="Inês Dantas Coelho" userId="371d8b4d-bcc5-43d3-bc78-0d372be5c1b8" providerId="ADAL" clId="{FAD53E91-3EA3-46F3-B146-5207C5E4D2C1}" dt="2022-05-27T10:43:45.511" v="167" actId="478"/>
          <ac:spMkLst>
            <pc:docMk/>
            <pc:sldMk cId="6370843" sldId="386"/>
            <ac:spMk id="4" creationId="{EE8E520E-4DB5-F5F7-D3E4-822D523EE4CE}"/>
          </ac:spMkLst>
        </pc:spChg>
        <pc:spChg chg="del">
          <ac:chgData name="Inês Dantas Coelho" userId="371d8b4d-bcc5-43d3-bc78-0d372be5c1b8" providerId="ADAL" clId="{FAD53E91-3EA3-46F3-B146-5207C5E4D2C1}" dt="2022-05-27T10:43:45.511" v="167" actId="478"/>
          <ac:spMkLst>
            <pc:docMk/>
            <pc:sldMk cId="6370843" sldId="386"/>
            <ac:spMk id="5" creationId="{C88ECE6C-8D2C-0A32-09F6-E2EF37A6B491}"/>
          </ac:spMkLst>
        </pc:spChg>
        <pc:spChg chg="del">
          <ac:chgData name="Inês Dantas Coelho" userId="371d8b4d-bcc5-43d3-bc78-0d372be5c1b8" providerId="ADAL" clId="{FAD53E91-3EA3-46F3-B146-5207C5E4D2C1}" dt="2022-05-27T10:43:45.511" v="167" actId="478"/>
          <ac:spMkLst>
            <pc:docMk/>
            <pc:sldMk cId="6370843" sldId="386"/>
            <ac:spMk id="6" creationId="{DB43C528-FB9E-2E70-5E06-6AECFE4E2680}"/>
          </ac:spMkLst>
        </pc:spChg>
        <pc:spChg chg="del">
          <ac:chgData name="Inês Dantas Coelho" userId="371d8b4d-bcc5-43d3-bc78-0d372be5c1b8" providerId="ADAL" clId="{FAD53E91-3EA3-46F3-B146-5207C5E4D2C1}" dt="2022-05-27T10:43:45.511" v="167" actId="478"/>
          <ac:spMkLst>
            <pc:docMk/>
            <pc:sldMk cId="6370843" sldId="386"/>
            <ac:spMk id="7" creationId="{72BC727C-856C-536B-F2E9-B2D5E703DAC0}"/>
          </ac:spMkLst>
        </pc:spChg>
        <pc:spChg chg="del">
          <ac:chgData name="Inês Dantas Coelho" userId="371d8b4d-bcc5-43d3-bc78-0d372be5c1b8" providerId="ADAL" clId="{FAD53E91-3EA3-46F3-B146-5207C5E4D2C1}" dt="2022-05-27T10:43:45.511" v="167" actId="478"/>
          <ac:spMkLst>
            <pc:docMk/>
            <pc:sldMk cId="6370843" sldId="386"/>
            <ac:spMk id="8" creationId="{5A635831-7544-88D0-63E6-76C2A6BF3089}"/>
          </ac:spMkLst>
        </pc:spChg>
        <pc:spChg chg="add mod">
          <ac:chgData name="Inês Dantas Coelho" userId="371d8b4d-bcc5-43d3-bc78-0d372be5c1b8" providerId="ADAL" clId="{FAD53E91-3EA3-46F3-B146-5207C5E4D2C1}" dt="2022-05-27T10:43:38.866" v="166"/>
          <ac:spMkLst>
            <pc:docMk/>
            <pc:sldMk cId="6370843" sldId="386"/>
            <ac:spMk id="9" creationId="{E8B1243E-0BE8-855A-7F0E-36F3BA913E6B}"/>
          </ac:spMkLst>
        </pc:spChg>
        <pc:spChg chg="add mod">
          <ac:chgData name="Inês Dantas Coelho" userId="371d8b4d-bcc5-43d3-bc78-0d372be5c1b8" providerId="ADAL" clId="{FAD53E91-3EA3-46F3-B146-5207C5E4D2C1}" dt="2022-05-27T10:44:01.917" v="170" actId="208"/>
          <ac:spMkLst>
            <pc:docMk/>
            <pc:sldMk cId="6370843" sldId="386"/>
            <ac:spMk id="10" creationId="{F5DDF59C-5D96-1CE1-3FE8-C48CAE685595}"/>
          </ac:spMkLst>
        </pc:spChg>
        <pc:spChg chg="add mod">
          <ac:chgData name="Inês Dantas Coelho" userId="371d8b4d-bcc5-43d3-bc78-0d372be5c1b8" providerId="ADAL" clId="{FAD53E91-3EA3-46F3-B146-5207C5E4D2C1}" dt="2022-05-27T10:43:50.696" v="169" actId="1076"/>
          <ac:spMkLst>
            <pc:docMk/>
            <pc:sldMk cId="6370843" sldId="386"/>
            <ac:spMk id="11" creationId="{FE4E5E58-E397-52EE-3159-3F1B758B275B}"/>
          </ac:spMkLst>
        </pc:spChg>
        <pc:spChg chg="add mod">
          <ac:chgData name="Inês Dantas Coelho" userId="371d8b4d-bcc5-43d3-bc78-0d372be5c1b8" providerId="ADAL" clId="{FAD53E91-3EA3-46F3-B146-5207C5E4D2C1}" dt="2022-05-27T10:45:49.912" v="173" actId="20577"/>
          <ac:spMkLst>
            <pc:docMk/>
            <pc:sldMk cId="6370843" sldId="386"/>
            <ac:spMk id="12" creationId="{C1CD3809-8C70-1D0A-A550-68576FCB2E6D}"/>
          </ac:spMkLst>
        </pc:spChg>
        <pc:spChg chg="add mod">
          <ac:chgData name="Inês Dantas Coelho" userId="371d8b4d-bcc5-43d3-bc78-0d372be5c1b8" providerId="ADAL" clId="{FAD53E91-3EA3-46F3-B146-5207C5E4D2C1}" dt="2022-05-27T10:44:01.917" v="170" actId="208"/>
          <ac:spMkLst>
            <pc:docMk/>
            <pc:sldMk cId="6370843" sldId="386"/>
            <ac:spMk id="13" creationId="{9AF3D753-832C-6F00-031E-0733346B01C8}"/>
          </ac:spMkLst>
        </pc:spChg>
        <pc:spChg chg="add mod">
          <ac:chgData name="Inês Dantas Coelho" userId="371d8b4d-bcc5-43d3-bc78-0d372be5c1b8" providerId="ADAL" clId="{FAD53E91-3EA3-46F3-B146-5207C5E4D2C1}" dt="2022-05-27T10:43:50.696" v="169" actId="1076"/>
          <ac:spMkLst>
            <pc:docMk/>
            <pc:sldMk cId="6370843" sldId="386"/>
            <ac:spMk id="14" creationId="{4C3BCDA2-9768-CD21-7DB5-401E3CCDC675}"/>
          </ac:spMkLst>
        </pc:spChg>
      </pc:sldChg>
      <pc:sldChg chg="modSp add mod">
        <pc:chgData name="Inês Dantas Coelho" userId="371d8b4d-bcc5-43d3-bc78-0d372be5c1b8" providerId="ADAL" clId="{FAD53E91-3EA3-46F3-B146-5207C5E4D2C1}" dt="2022-05-27T10:46:28.476" v="203" actId="20577"/>
        <pc:sldMkLst>
          <pc:docMk/>
          <pc:sldMk cId="1240807208" sldId="387"/>
        </pc:sldMkLst>
        <pc:spChg chg="mod">
          <ac:chgData name="Inês Dantas Coelho" userId="371d8b4d-bcc5-43d3-bc78-0d372be5c1b8" providerId="ADAL" clId="{FAD53E91-3EA3-46F3-B146-5207C5E4D2C1}" dt="2022-05-27T10:46:24.944" v="195" actId="20577"/>
          <ac:spMkLst>
            <pc:docMk/>
            <pc:sldMk cId="1240807208" sldId="387"/>
            <ac:spMk id="73" creationId="{F7AA2B60-2D1A-8F50-D1B8-84791BE540D8}"/>
          </ac:spMkLst>
        </pc:spChg>
        <pc:spChg chg="mod">
          <ac:chgData name="Inês Dantas Coelho" userId="371d8b4d-bcc5-43d3-bc78-0d372be5c1b8" providerId="ADAL" clId="{FAD53E91-3EA3-46F3-B146-5207C5E4D2C1}" dt="2022-05-27T10:46:28.476" v="203" actId="20577"/>
          <ac:spMkLst>
            <pc:docMk/>
            <pc:sldMk cId="1240807208" sldId="387"/>
            <ac:spMk id="75" creationId="{653E1E84-17DD-03D1-B7EF-AF2C3CD86B14}"/>
          </ac:spMkLst>
        </pc:spChg>
      </pc:sldChg>
      <pc:sldChg chg="addSp delSp modSp add del mod">
        <pc:chgData name="Inês Dantas Coelho" userId="371d8b4d-bcc5-43d3-bc78-0d372be5c1b8" providerId="ADAL" clId="{FAD53E91-3EA3-46F3-B146-5207C5E4D2C1}" dt="2022-05-27T10:48:29.924" v="309" actId="47"/>
        <pc:sldMkLst>
          <pc:docMk/>
          <pc:sldMk cId="2360075891" sldId="388"/>
        </pc:sldMkLst>
        <pc:spChg chg="del">
          <ac:chgData name="Inês Dantas Coelho" userId="371d8b4d-bcc5-43d3-bc78-0d372be5c1b8" providerId="ADAL" clId="{FAD53E91-3EA3-46F3-B146-5207C5E4D2C1}" dt="2022-05-27T10:47:59.494" v="305" actId="478"/>
          <ac:spMkLst>
            <pc:docMk/>
            <pc:sldMk cId="2360075891" sldId="388"/>
            <ac:spMk id="4" creationId="{EE8E520E-4DB5-F5F7-D3E4-822D523EE4CE}"/>
          </ac:spMkLst>
        </pc:spChg>
        <pc:spChg chg="del">
          <ac:chgData name="Inês Dantas Coelho" userId="371d8b4d-bcc5-43d3-bc78-0d372be5c1b8" providerId="ADAL" clId="{FAD53E91-3EA3-46F3-B146-5207C5E4D2C1}" dt="2022-05-27T10:47:59.494" v="305" actId="478"/>
          <ac:spMkLst>
            <pc:docMk/>
            <pc:sldMk cId="2360075891" sldId="388"/>
            <ac:spMk id="5" creationId="{C88ECE6C-8D2C-0A32-09F6-E2EF37A6B491}"/>
          </ac:spMkLst>
        </pc:spChg>
        <pc:spChg chg="del">
          <ac:chgData name="Inês Dantas Coelho" userId="371d8b4d-bcc5-43d3-bc78-0d372be5c1b8" providerId="ADAL" clId="{FAD53E91-3EA3-46F3-B146-5207C5E4D2C1}" dt="2022-05-27T10:47:59.494" v="305" actId="478"/>
          <ac:spMkLst>
            <pc:docMk/>
            <pc:sldMk cId="2360075891" sldId="388"/>
            <ac:spMk id="6" creationId="{DB43C528-FB9E-2E70-5E06-6AECFE4E2680}"/>
          </ac:spMkLst>
        </pc:spChg>
        <pc:spChg chg="del">
          <ac:chgData name="Inês Dantas Coelho" userId="371d8b4d-bcc5-43d3-bc78-0d372be5c1b8" providerId="ADAL" clId="{FAD53E91-3EA3-46F3-B146-5207C5E4D2C1}" dt="2022-05-27T10:47:59.494" v="305" actId="478"/>
          <ac:spMkLst>
            <pc:docMk/>
            <pc:sldMk cId="2360075891" sldId="388"/>
            <ac:spMk id="7" creationId="{72BC727C-856C-536B-F2E9-B2D5E703DAC0}"/>
          </ac:spMkLst>
        </pc:spChg>
        <pc:spChg chg="del">
          <ac:chgData name="Inês Dantas Coelho" userId="371d8b4d-bcc5-43d3-bc78-0d372be5c1b8" providerId="ADAL" clId="{FAD53E91-3EA3-46F3-B146-5207C5E4D2C1}" dt="2022-05-27T10:47:59.494" v="305" actId="478"/>
          <ac:spMkLst>
            <pc:docMk/>
            <pc:sldMk cId="2360075891" sldId="388"/>
            <ac:spMk id="8" creationId="{5A635831-7544-88D0-63E6-76C2A6BF3089}"/>
          </ac:spMkLst>
        </pc:spChg>
        <pc:spChg chg="add mod">
          <ac:chgData name="Inês Dantas Coelho" userId="371d8b4d-bcc5-43d3-bc78-0d372be5c1b8" providerId="ADAL" clId="{FAD53E91-3EA3-46F3-B146-5207C5E4D2C1}" dt="2022-05-27T10:48:10.602" v="307" actId="1076"/>
          <ac:spMkLst>
            <pc:docMk/>
            <pc:sldMk cId="2360075891" sldId="388"/>
            <ac:spMk id="9" creationId="{2500AF12-E259-4EFA-5C05-C2B3AA46F282}"/>
          </ac:spMkLst>
        </pc:spChg>
        <pc:spChg chg="add mod">
          <ac:chgData name="Inês Dantas Coelho" userId="371d8b4d-bcc5-43d3-bc78-0d372be5c1b8" providerId="ADAL" clId="{FAD53E91-3EA3-46F3-B146-5207C5E4D2C1}" dt="2022-05-27T10:48:10.602" v="307" actId="1076"/>
          <ac:spMkLst>
            <pc:docMk/>
            <pc:sldMk cId="2360075891" sldId="388"/>
            <ac:spMk id="11" creationId="{B27C8483-F64D-2CEE-6D66-94E33E798BE5}"/>
          </ac:spMkLst>
        </pc:spChg>
        <pc:spChg chg="add mod">
          <ac:chgData name="Inês Dantas Coelho" userId="371d8b4d-bcc5-43d3-bc78-0d372be5c1b8" providerId="ADAL" clId="{FAD53E91-3EA3-46F3-B146-5207C5E4D2C1}" dt="2022-05-27T10:48:10.602" v="307" actId="1076"/>
          <ac:spMkLst>
            <pc:docMk/>
            <pc:sldMk cId="2360075891" sldId="388"/>
            <ac:spMk id="12" creationId="{5E7FB197-0837-20CF-1846-CF2C3A59B6F7}"/>
          </ac:spMkLst>
        </pc:spChg>
        <pc:spChg chg="add mod">
          <ac:chgData name="Inês Dantas Coelho" userId="371d8b4d-bcc5-43d3-bc78-0d372be5c1b8" providerId="ADAL" clId="{FAD53E91-3EA3-46F3-B146-5207C5E4D2C1}" dt="2022-05-27T10:48:10.602" v="307" actId="1076"/>
          <ac:spMkLst>
            <pc:docMk/>
            <pc:sldMk cId="2360075891" sldId="388"/>
            <ac:spMk id="13" creationId="{59561072-3225-ECCF-F2D8-4412F7EF5CE9}"/>
          </ac:spMkLst>
        </pc:spChg>
        <pc:spChg chg="add mod">
          <ac:chgData name="Inês Dantas Coelho" userId="371d8b4d-bcc5-43d3-bc78-0d372be5c1b8" providerId="ADAL" clId="{FAD53E91-3EA3-46F3-B146-5207C5E4D2C1}" dt="2022-05-27T10:48:10.602" v="307" actId="1076"/>
          <ac:spMkLst>
            <pc:docMk/>
            <pc:sldMk cId="2360075891" sldId="388"/>
            <ac:spMk id="14" creationId="{7EFFEC4C-D9F5-AEAC-0F2B-5BF46576F54E}"/>
          </ac:spMkLst>
        </pc:spChg>
        <pc:spChg chg="add mod">
          <ac:chgData name="Inês Dantas Coelho" userId="371d8b4d-bcc5-43d3-bc78-0d372be5c1b8" providerId="ADAL" clId="{FAD53E91-3EA3-46F3-B146-5207C5E4D2C1}" dt="2022-05-27T10:48:10.602" v="307" actId="1076"/>
          <ac:spMkLst>
            <pc:docMk/>
            <pc:sldMk cId="2360075891" sldId="388"/>
            <ac:spMk id="15" creationId="{A2F3AA7E-81CA-BE69-388E-718C11A94ED4}"/>
          </ac:spMkLst>
        </pc:spChg>
        <pc:spChg chg="add mod">
          <ac:chgData name="Inês Dantas Coelho" userId="371d8b4d-bcc5-43d3-bc78-0d372be5c1b8" providerId="ADAL" clId="{FAD53E91-3EA3-46F3-B146-5207C5E4D2C1}" dt="2022-05-27T10:48:10.602" v="307" actId="1076"/>
          <ac:spMkLst>
            <pc:docMk/>
            <pc:sldMk cId="2360075891" sldId="388"/>
            <ac:spMk id="16" creationId="{AA3C50DA-78FA-BFD8-8CE9-550A42A6D316}"/>
          </ac:spMkLst>
        </pc:spChg>
        <pc:spChg chg="add mod">
          <ac:chgData name="Inês Dantas Coelho" userId="371d8b4d-bcc5-43d3-bc78-0d372be5c1b8" providerId="ADAL" clId="{FAD53E91-3EA3-46F3-B146-5207C5E4D2C1}" dt="2022-05-27T10:48:10.602" v="307" actId="1076"/>
          <ac:spMkLst>
            <pc:docMk/>
            <pc:sldMk cId="2360075891" sldId="388"/>
            <ac:spMk id="17" creationId="{5F23BB29-4DD0-31D2-F3FF-6AD2D1B98943}"/>
          </ac:spMkLst>
        </pc:spChg>
        <pc:spChg chg="add mod">
          <ac:chgData name="Inês Dantas Coelho" userId="371d8b4d-bcc5-43d3-bc78-0d372be5c1b8" providerId="ADAL" clId="{FAD53E91-3EA3-46F3-B146-5207C5E4D2C1}" dt="2022-05-27T10:48:10.602" v="307" actId="1076"/>
          <ac:spMkLst>
            <pc:docMk/>
            <pc:sldMk cId="2360075891" sldId="388"/>
            <ac:spMk id="18" creationId="{DA088DDA-B1CD-41DE-BACA-FE0D58448265}"/>
          </ac:spMkLst>
        </pc:spChg>
        <pc:spChg chg="add mod">
          <ac:chgData name="Inês Dantas Coelho" userId="371d8b4d-bcc5-43d3-bc78-0d372be5c1b8" providerId="ADAL" clId="{FAD53E91-3EA3-46F3-B146-5207C5E4D2C1}" dt="2022-05-27T10:48:10.602" v="307" actId="1076"/>
          <ac:spMkLst>
            <pc:docMk/>
            <pc:sldMk cId="2360075891" sldId="388"/>
            <ac:spMk id="19" creationId="{A07E2EA9-2A55-CE2C-F8A8-BA55B1A37123}"/>
          </ac:spMkLst>
        </pc:spChg>
        <pc:spChg chg="add mod">
          <ac:chgData name="Inês Dantas Coelho" userId="371d8b4d-bcc5-43d3-bc78-0d372be5c1b8" providerId="ADAL" clId="{FAD53E91-3EA3-46F3-B146-5207C5E4D2C1}" dt="2022-05-27T10:48:10.602" v="307" actId="1076"/>
          <ac:spMkLst>
            <pc:docMk/>
            <pc:sldMk cId="2360075891" sldId="388"/>
            <ac:spMk id="20" creationId="{39E47DF8-9FA7-0C3B-2C18-CA38695E4EA4}"/>
          </ac:spMkLst>
        </pc:spChg>
        <pc:spChg chg="add mod">
          <ac:chgData name="Inês Dantas Coelho" userId="371d8b4d-bcc5-43d3-bc78-0d372be5c1b8" providerId="ADAL" clId="{FAD53E91-3EA3-46F3-B146-5207C5E4D2C1}" dt="2022-05-27T10:48:10.602" v="307" actId="1076"/>
          <ac:spMkLst>
            <pc:docMk/>
            <pc:sldMk cId="2360075891" sldId="388"/>
            <ac:spMk id="21" creationId="{2095F1A6-43CF-12C5-2008-D655B42AAF93}"/>
          </ac:spMkLst>
        </pc:spChg>
        <pc:spChg chg="add mod">
          <ac:chgData name="Inês Dantas Coelho" userId="371d8b4d-bcc5-43d3-bc78-0d372be5c1b8" providerId="ADAL" clId="{FAD53E91-3EA3-46F3-B146-5207C5E4D2C1}" dt="2022-05-27T10:48:10.602" v="307" actId="1076"/>
          <ac:spMkLst>
            <pc:docMk/>
            <pc:sldMk cId="2360075891" sldId="388"/>
            <ac:spMk id="22" creationId="{442EDFCC-20F2-AF89-40EA-60DB5E6D666B}"/>
          </ac:spMkLst>
        </pc:spChg>
        <pc:spChg chg="add mod">
          <ac:chgData name="Inês Dantas Coelho" userId="371d8b4d-bcc5-43d3-bc78-0d372be5c1b8" providerId="ADAL" clId="{FAD53E91-3EA3-46F3-B146-5207C5E4D2C1}" dt="2022-05-27T10:48:10.602" v="307" actId="1076"/>
          <ac:spMkLst>
            <pc:docMk/>
            <pc:sldMk cId="2360075891" sldId="388"/>
            <ac:spMk id="23" creationId="{1BB080B6-E813-D4CE-6EEE-B54D02AB0D20}"/>
          </ac:spMkLst>
        </pc:spChg>
        <pc:spChg chg="add mod">
          <ac:chgData name="Inês Dantas Coelho" userId="371d8b4d-bcc5-43d3-bc78-0d372be5c1b8" providerId="ADAL" clId="{FAD53E91-3EA3-46F3-B146-5207C5E4D2C1}" dt="2022-05-27T10:48:10.602" v="307" actId="1076"/>
          <ac:spMkLst>
            <pc:docMk/>
            <pc:sldMk cId="2360075891" sldId="388"/>
            <ac:spMk id="24" creationId="{3A34BB13-F44A-A4D8-37B8-8445302F6EA1}"/>
          </ac:spMkLst>
        </pc:spChg>
        <pc:spChg chg="add mod">
          <ac:chgData name="Inês Dantas Coelho" userId="371d8b4d-bcc5-43d3-bc78-0d372be5c1b8" providerId="ADAL" clId="{FAD53E91-3EA3-46F3-B146-5207C5E4D2C1}" dt="2022-05-27T10:48:10.602" v="307" actId="1076"/>
          <ac:spMkLst>
            <pc:docMk/>
            <pc:sldMk cId="2360075891" sldId="388"/>
            <ac:spMk id="25" creationId="{4AEB7A10-11F2-DC2A-58C7-2092EAD67C6B}"/>
          </ac:spMkLst>
        </pc:spChg>
        <pc:spChg chg="add mod">
          <ac:chgData name="Inês Dantas Coelho" userId="371d8b4d-bcc5-43d3-bc78-0d372be5c1b8" providerId="ADAL" clId="{FAD53E91-3EA3-46F3-B146-5207C5E4D2C1}" dt="2022-05-27T10:48:10.602" v="307" actId="1076"/>
          <ac:spMkLst>
            <pc:docMk/>
            <pc:sldMk cId="2360075891" sldId="388"/>
            <ac:spMk id="26" creationId="{4F3649B6-8D80-5260-F3C1-14BC9DF31632}"/>
          </ac:spMkLst>
        </pc:spChg>
        <pc:spChg chg="add mod">
          <ac:chgData name="Inês Dantas Coelho" userId="371d8b4d-bcc5-43d3-bc78-0d372be5c1b8" providerId="ADAL" clId="{FAD53E91-3EA3-46F3-B146-5207C5E4D2C1}" dt="2022-05-27T10:48:10.602" v="307" actId="1076"/>
          <ac:spMkLst>
            <pc:docMk/>
            <pc:sldMk cId="2360075891" sldId="388"/>
            <ac:spMk id="27" creationId="{3E823AB7-0F3C-6161-FEA8-270BEC7A3EC1}"/>
          </ac:spMkLst>
        </pc:spChg>
        <pc:spChg chg="add mod">
          <ac:chgData name="Inês Dantas Coelho" userId="371d8b4d-bcc5-43d3-bc78-0d372be5c1b8" providerId="ADAL" clId="{FAD53E91-3EA3-46F3-B146-5207C5E4D2C1}" dt="2022-05-27T10:48:10.602" v="307" actId="1076"/>
          <ac:spMkLst>
            <pc:docMk/>
            <pc:sldMk cId="2360075891" sldId="388"/>
            <ac:spMk id="28" creationId="{B3743887-2E02-6DA5-E77F-2BFDF076F5DE}"/>
          </ac:spMkLst>
        </pc:spChg>
      </pc:sldChg>
      <pc:sldChg chg="add del">
        <pc:chgData name="Inês Dantas Coelho" userId="371d8b4d-bcc5-43d3-bc78-0d372be5c1b8" providerId="ADAL" clId="{FAD53E91-3EA3-46F3-B146-5207C5E4D2C1}" dt="2022-05-27T10:47:05.539" v="207" actId="47"/>
        <pc:sldMkLst>
          <pc:docMk/>
          <pc:sldMk cId="3915243132" sldId="388"/>
        </pc:sldMkLst>
      </pc:sldChg>
      <pc:sldChg chg="modSp add mod">
        <pc:chgData name="Inês Dantas Coelho" userId="371d8b4d-bcc5-43d3-bc78-0d372be5c1b8" providerId="ADAL" clId="{FAD53E91-3EA3-46F3-B146-5207C5E4D2C1}" dt="2022-05-27T10:58:59.827" v="569" actId="20577"/>
        <pc:sldMkLst>
          <pc:docMk/>
          <pc:sldMk cId="1437235776" sldId="391"/>
        </pc:sldMkLst>
        <pc:spChg chg="mod">
          <ac:chgData name="Inês Dantas Coelho" userId="371d8b4d-bcc5-43d3-bc78-0d372be5c1b8" providerId="ADAL" clId="{FAD53E91-3EA3-46F3-B146-5207C5E4D2C1}" dt="2022-05-27T10:48:34.612" v="316" actId="20577"/>
          <ac:spMkLst>
            <pc:docMk/>
            <pc:sldMk cId="1437235776" sldId="391"/>
            <ac:spMk id="3" creationId="{6C88837A-8AE9-8548-B2C2-8CBA2756BFA3}"/>
          </ac:spMkLst>
        </pc:spChg>
        <pc:spChg chg="mod">
          <ac:chgData name="Inês Dantas Coelho" userId="371d8b4d-bcc5-43d3-bc78-0d372be5c1b8" providerId="ADAL" clId="{FAD53E91-3EA3-46F3-B146-5207C5E4D2C1}" dt="2022-05-27T10:48:45.636" v="317" actId="108"/>
          <ac:spMkLst>
            <pc:docMk/>
            <pc:sldMk cId="1437235776" sldId="391"/>
            <ac:spMk id="14" creationId="{730C24F1-2DBB-EB78-65E1-A258E286DBF7}"/>
          </ac:spMkLst>
        </pc:spChg>
        <pc:spChg chg="mod">
          <ac:chgData name="Inês Dantas Coelho" userId="371d8b4d-bcc5-43d3-bc78-0d372be5c1b8" providerId="ADAL" clId="{FAD53E91-3EA3-46F3-B146-5207C5E4D2C1}" dt="2022-05-27T10:58:59.827" v="569" actId="20577"/>
          <ac:spMkLst>
            <pc:docMk/>
            <pc:sldMk cId="1437235776" sldId="391"/>
            <ac:spMk id="18" creationId="{34393A1D-EE30-EB99-BC26-FE66BE523DC8}"/>
          </ac:spMkLst>
        </pc:spChg>
      </pc:sldChg>
      <pc:sldChg chg="addSp delSp modSp add mod">
        <pc:chgData name="Inês Dantas Coelho" userId="371d8b4d-bcc5-43d3-bc78-0d372be5c1b8" providerId="ADAL" clId="{FAD53E91-3EA3-46F3-B146-5207C5E4D2C1}" dt="2022-05-27T10:50:16.395" v="486" actId="208"/>
        <pc:sldMkLst>
          <pc:docMk/>
          <pc:sldMk cId="162092912" sldId="392"/>
        </pc:sldMkLst>
        <pc:spChg chg="del">
          <ac:chgData name="Inês Dantas Coelho" userId="371d8b4d-bcc5-43d3-bc78-0d372be5c1b8" providerId="ADAL" clId="{FAD53E91-3EA3-46F3-B146-5207C5E4D2C1}" dt="2022-05-27T10:50:05.915" v="483" actId="478"/>
          <ac:spMkLst>
            <pc:docMk/>
            <pc:sldMk cId="162092912" sldId="392"/>
            <ac:spMk id="6" creationId="{5CF49A49-157E-26B3-0CB7-B4FD01E30BFF}"/>
          </ac:spMkLst>
        </pc:spChg>
        <pc:spChg chg="del">
          <ac:chgData name="Inês Dantas Coelho" userId="371d8b4d-bcc5-43d3-bc78-0d372be5c1b8" providerId="ADAL" clId="{FAD53E91-3EA3-46F3-B146-5207C5E4D2C1}" dt="2022-05-27T10:50:05.915" v="483" actId="478"/>
          <ac:spMkLst>
            <pc:docMk/>
            <pc:sldMk cId="162092912" sldId="392"/>
            <ac:spMk id="7" creationId="{804DE2CC-EBE1-C207-954E-3960E92ACA74}"/>
          </ac:spMkLst>
        </pc:spChg>
        <pc:spChg chg="del">
          <ac:chgData name="Inês Dantas Coelho" userId="371d8b4d-bcc5-43d3-bc78-0d372be5c1b8" providerId="ADAL" clId="{FAD53E91-3EA3-46F3-B146-5207C5E4D2C1}" dt="2022-05-27T10:50:05.915" v="483" actId="478"/>
          <ac:spMkLst>
            <pc:docMk/>
            <pc:sldMk cId="162092912" sldId="392"/>
            <ac:spMk id="8" creationId="{4E2F490A-3E57-D484-EAA4-0A892032D882}"/>
          </ac:spMkLst>
        </pc:spChg>
        <pc:spChg chg="del">
          <ac:chgData name="Inês Dantas Coelho" userId="371d8b4d-bcc5-43d3-bc78-0d372be5c1b8" providerId="ADAL" clId="{FAD53E91-3EA3-46F3-B146-5207C5E4D2C1}" dt="2022-05-27T10:50:05.915" v="483" actId="478"/>
          <ac:spMkLst>
            <pc:docMk/>
            <pc:sldMk cId="162092912" sldId="392"/>
            <ac:spMk id="9" creationId="{85D5E703-C8AD-AEDB-01FB-74F18C293ADB}"/>
          </ac:spMkLst>
        </pc:spChg>
        <pc:spChg chg="del">
          <ac:chgData name="Inês Dantas Coelho" userId="371d8b4d-bcc5-43d3-bc78-0d372be5c1b8" providerId="ADAL" clId="{FAD53E91-3EA3-46F3-B146-5207C5E4D2C1}" dt="2022-05-27T10:50:05.915" v="483" actId="478"/>
          <ac:spMkLst>
            <pc:docMk/>
            <pc:sldMk cId="162092912" sldId="392"/>
            <ac:spMk id="10" creationId="{2489A3E9-EA74-0987-CA99-C6784CDF5120}"/>
          </ac:spMkLst>
        </pc:spChg>
        <pc:spChg chg="del">
          <ac:chgData name="Inês Dantas Coelho" userId="371d8b4d-bcc5-43d3-bc78-0d372be5c1b8" providerId="ADAL" clId="{FAD53E91-3EA3-46F3-B146-5207C5E4D2C1}" dt="2022-05-27T10:50:05.915" v="483" actId="478"/>
          <ac:spMkLst>
            <pc:docMk/>
            <pc:sldMk cId="162092912" sldId="392"/>
            <ac:spMk id="11" creationId="{D7DAC61D-CE87-C7EA-C99D-9BD796AA1F23}"/>
          </ac:spMkLst>
        </pc:spChg>
        <pc:spChg chg="del">
          <ac:chgData name="Inês Dantas Coelho" userId="371d8b4d-bcc5-43d3-bc78-0d372be5c1b8" providerId="ADAL" clId="{FAD53E91-3EA3-46F3-B146-5207C5E4D2C1}" dt="2022-05-27T10:50:05.915" v="483" actId="478"/>
          <ac:spMkLst>
            <pc:docMk/>
            <pc:sldMk cId="162092912" sldId="392"/>
            <ac:spMk id="12" creationId="{59CEECD3-0B98-17FD-683D-DF2EA9B0391C}"/>
          </ac:spMkLst>
        </pc:spChg>
        <pc:spChg chg="del">
          <ac:chgData name="Inês Dantas Coelho" userId="371d8b4d-bcc5-43d3-bc78-0d372be5c1b8" providerId="ADAL" clId="{FAD53E91-3EA3-46F3-B146-5207C5E4D2C1}" dt="2022-05-27T10:50:05.915" v="483" actId="478"/>
          <ac:spMkLst>
            <pc:docMk/>
            <pc:sldMk cId="162092912" sldId="392"/>
            <ac:spMk id="13" creationId="{F3853C22-A40A-3A34-12CC-30D1FF6603CD}"/>
          </ac:spMkLst>
        </pc:spChg>
        <pc:spChg chg="del">
          <ac:chgData name="Inês Dantas Coelho" userId="371d8b4d-bcc5-43d3-bc78-0d372be5c1b8" providerId="ADAL" clId="{FAD53E91-3EA3-46F3-B146-5207C5E4D2C1}" dt="2022-05-27T10:50:05.915" v="483" actId="478"/>
          <ac:spMkLst>
            <pc:docMk/>
            <pc:sldMk cId="162092912" sldId="392"/>
            <ac:spMk id="14" creationId="{730C24F1-2DBB-EB78-65E1-A258E286DBF7}"/>
          </ac:spMkLst>
        </pc:spChg>
        <pc:spChg chg="del">
          <ac:chgData name="Inês Dantas Coelho" userId="371d8b4d-bcc5-43d3-bc78-0d372be5c1b8" providerId="ADAL" clId="{FAD53E91-3EA3-46F3-B146-5207C5E4D2C1}" dt="2022-05-27T10:50:05.915" v="483" actId="478"/>
          <ac:spMkLst>
            <pc:docMk/>
            <pc:sldMk cId="162092912" sldId="392"/>
            <ac:spMk id="15" creationId="{A9682055-1435-28D2-4BAE-918128016E9B}"/>
          </ac:spMkLst>
        </pc:spChg>
        <pc:spChg chg="del">
          <ac:chgData name="Inês Dantas Coelho" userId="371d8b4d-bcc5-43d3-bc78-0d372be5c1b8" providerId="ADAL" clId="{FAD53E91-3EA3-46F3-B146-5207C5E4D2C1}" dt="2022-05-27T10:50:05.915" v="483" actId="478"/>
          <ac:spMkLst>
            <pc:docMk/>
            <pc:sldMk cId="162092912" sldId="392"/>
            <ac:spMk id="16" creationId="{9B2CEE3F-E140-D932-1DA8-E6AB010967F1}"/>
          </ac:spMkLst>
        </pc:spChg>
        <pc:spChg chg="del">
          <ac:chgData name="Inês Dantas Coelho" userId="371d8b4d-bcc5-43d3-bc78-0d372be5c1b8" providerId="ADAL" clId="{FAD53E91-3EA3-46F3-B146-5207C5E4D2C1}" dt="2022-05-27T10:50:05.915" v="483" actId="478"/>
          <ac:spMkLst>
            <pc:docMk/>
            <pc:sldMk cId="162092912" sldId="392"/>
            <ac:spMk id="17" creationId="{448E2713-C0D5-CC08-4E29-9457E88940D2}"/>
          </ac:spMkLst>
        </pc:spChg>
        <pc:spChg chg="del">
          <ac:chgData name="Inês Dantas Coelho" userId="371d8b4d-bcc5-43d3-bc78-0d372be5c1b8" providerId="ADAL" clId="{FAD53E91-3EA3-46F3-B146-5207C5E4D2C1}" dt="2022-05-27T10:50:05.915" v="483" actId="478"/>
          <ac:spMkLst>
            <pc:docMk/>
            <pc:sldMk cId="162092912" sldId="392"/>
            <ac:spMk id="18" creationId="{34393A1D-EE30-EB99-BC26-FE66BE523DC8}"/>
          </ac:spMkLst>
        </pc:spChg>
        <pc:spChg chg="del">
          <ac:chgData name="Inês Dantas Coelho" userId="371d8b4d-bcc5-43d3-bc78-0d372be5c1b8" providerId="ADAL" clId="{FAD53E91-3EA3-46F3-B146-5207C5E4D2C1}" dt="2022-05-27T10:50:05.915" v="483" actId="478"/>
          <ac:spMkLst>
            <pc:docMk/>
            <pc:sldMk cId="162092912" sldId="392"/>
            <ac:spMk id="19" creationId="{4F837BE4-3933-0877-43CC-E8276CF613B3}"/>
          </ac:spMkLst>
        </pc:spChg>
        <pc:spChg chg="del">
          <ac:chgData name="Inês Dantas Coelho" userId="371d8b4d-bcc5-43d3-bc78-0d372be5c1b8" providerId="ADAL" clId="{FAD53E91-3EA3-46F3-B146-5207C5E4D2C1}" dt="2022-05-27T10:50:05.915" v="483" actId="478"/>
          <ac:spMkLst>
            <pc:docMk/>
            <pc:sldMk cId="162092912" sldId="392"/>
            <ac:spMk id="20" creationId="{8E0A69D4-7166-B5DD-A88C-193E32EA1044}"/>
          </ac:spMkLst>
        </pc:spChg>
        <pc:spChg chg="del">
          <ac:chgData name="Inês Dantas Coelho" userId="371d8b4d-bcc5-43d3-bc78-0d372be5c1b8" providerId="ADAL" clId="{FAD53E91-3EA3-46F3-B146-5207C5E4D2C1}" dt="2022-05-27T10:50:05.915" v="483" actId="478"/>
          <ac:spMkLst>
            <pc:docMk/>
            <pc:sldMk cId="162092912" sldId="392"/>
            <ac:spMk id="21" creationId="{8287EBDE-2684-E2CC-F1EB-7F0C3914913E}"/>
          </ac:spMkLst>
        </pc:spChg>
        <pc:spChg chg="del">
          <ac:chgData name="Inês Dantas Coelho" userId="371d8b4d-bcc5-43d3-bc78-0d372be5c1b8" providerId="ADAL" clId="{FAD53E91-3EA3-46F3-B146-5207C5E4D2C1}" dt="2022-05-27T10:50:05.915" v="483" actId="478"/>
          <ac:spMkLst>
            <pc:docMk/>
            <pc:sldMk cId="162092912" sldId="392"/>
            <ac:spMk id="22" creationId="{43A00CD5-BC3E-687D-DDEE-9D6FDDA3D485}"/>
          </ac:spMkLst>
        </pc:spChg>
        <pc:spChg chg="del">
          <ac:chgData name="Inês Dantas Coelho" userId="371d8b4d-bcc5-43d3-bc78-0d372be5c1b8" providerId="ADAL" clId="{FAD53E91-3EA3-46F3-B146-5207C5E4D2C1}" dt="2022-05-27T10:50:05.915" v="483" actId="478"/>
          <ac:spMkLst>
            <pc:docMk/>
            <pc:sldMk cId="162092912" sldId="392"/>
            <ac:spMk id="23" creationId="{CA047E4A-270B-5137-2B5F-93125CF3EAAA}"/>
          </ac:spMkLst>
        </pc:spChg>
        <pc:spChg chg="add mod">
          <ac:chgData name="Inês Dantas Coelho" userId="371d8b4d-bcc5-43d3-bc78-0d372be5c1b8" providerId="ADAL" clId="{FAD53E91-3EA3-46F3-B146-5207C5E4D2C1}" dt="2022-05-27T10:50:16.395" v="486" actId="208"/>
          <ac:spMkLst>
            <pc:docMk/>
            <pc:sldMk cId="162092912" sldId="392"/>
            <ac:spMk id="25" creationId="{554FE36F-4ED9-2542-6465-D762D99656DB}"/>
          </ac:spMkLst>
        </pc:spChg>
        <pc:spChg chg="add mod">
          <ac:chgData name="Inês Dantas Coelho" userId="371d8b4d-bcc5-43d3-bc78-0d372be5c1b8" providerId="ADAL" clId="{FAD53E91-3EA3-46F3-B146-5207C5E4D2C1}" dt="2022-05-27T10:50:09.435" v="485" actId="1076"/>
          <ac:spMkLst>
            <pc:docMk/>
            <pc:sldMk cId="162092912" sldId="392"/>
            <ac:spMk id="26" creationId="{B32473F7-294F-5C9C-C84B-E4E97CE85686}"/>
          </ac:spMkLst>
        </pc:spChg>
        <pc:spChg chg="add mod">
          <ac:chgData name="Inês Dantas Coelho" userId="371d8b4d-bcc5-43d3-bc78-0d372be5c1b8" providerId="ADAL" clId="{FAD53E91-3EA3-46F3-B146-5207C5E4D2C1}" dt="2022-05-27T10:50:09.435" v="485" actId="1076"/>
          <ac:spMkLst>
            <pc:docMk/>
            <pc:sldMk cId="162092912" sldId="392"/>
            <ac:spMk id="27" creationId="{17836F44-61EA-A464-D674-EAAAF9E45099}"/>
          </ac:spMkLst>
        </pc:spChg>
        <pc:spChg chg="add mod">
          <ac:chgData name="Inês Dantas Coelho" userId="371d8b4d-bcc5-43d3-bc78-0d372be5c1b8" providerId="ADAL" clId="{FAD53E91-3EA3-46F3-B146-5207C5E4D2C1}" dt="2022-05-27T10:50:16.395" v="486" actId="208"/>
          <ac:spMkLst>
            <pc:docMk/>
            <pc:sldMk cId="162092912" sldId="392"/>
            <ac:spMk id="28" creationId="{25974C4A-D612-7A31-C354-F4A76E842C23}"/>
          </ac:spMkLst>
        </pc:spChg>
        <pc:spChg chg="add mod">
          <ac:chgData name="Inês Dantas Coelho" userId="371d8b4d-bcc5-43d3-bc78-0d372be5c1b8" providerId="ADAL" clId="{FAD53E91-3EA3-46F3-B146-5207C5E4D2C1}" dt="2022-05-27T10:50:09.435" v="485" actId="1076"/>
          <ac:spMkLst>
            <pc:docMk/>
            <pc:sldMk cId="162092912" sldId="392"/>
            <ac:spMk id="29" creationId="{170617B7-A8B9-62C7-1733-C2AB55A8AA9D}"/>
          </ac:spMkLst>
        </pc:spChg>
        <pc:spChg chg="add mod">
          <ac:chgData name="Inês Dantas Coelho" userId="371d8b4d-bcc5-43d3-bc78-0d372be5c1b8" providerId="ADAL" clId="{FAD53E91-3EA3-46F3-B146-5207C5E4D2C1}" dt="2022-05-27T10:50:09.435" v="485" actId="1076"/>
          <ac:spMkLst>
            <pc:docMk/>
            <pc:sldMk cId="162092912" sldId="392"/>
            <ac:spMk id="30" creationId="{1C96C70A-421C-5F5D-FA77-C3C9DECC8974}"/>
          </ac:spMkLst>
        </pc:spChg>
      </pc:sldChg>
      <pc:sldChg chg="addSp delSp modSp add mod">
        <pc:chgData name="Inês Dantas Coelho" userId="371d8b4d-bcc5-43d3-bc78-0d372be5c1b8" providerId="ADAL" clId="{FAD53E91-3EA3-46F3-B146-5207C5E4D2C1}" dt="2022-05-27T10:50:36.234" v="490"/>
        <pc:sldMkLst>
          <pc:docMk/>
          <pc:sldMk cId="1465001901" sldId="401"/>
        </pc:sldMkLst>
        <pc:spChg chg="add mod">
          <ac:chgData name="Inês Dantas Coelho" userId="371d8b4d-bcc5-43d3-bc78-0d372be5c1b8" providerId="ADAL" clId="{FAD53E91-3EA3-46F3-B146-5207C5E4D2C1}" dt="2022-05-27T10:50:36.234" v="490"/>
          <ac:spMkLst>
            <pc:docMk/>
            <pc:sldMk cId="1465001901" sldId="401"/>
            <ac:spMk id="11" creationId="{5F03A091-5DFB-D69E-8052-0AE9B65F0DAA}"/>
          </ac:spMkLst>
        </pc:spChg>
        <pc:spChg chg="del">
          <ac:chgData name="Inês Dantas Coelho" userId="371d8b4d-bcc5-43d3-bc78-0d372be5c1b8" providerId="ADAL" clId="{FAD53E91-3EA3-46F3-B146-5207C5E4D2C1}" dt="2022-05-27T10:50:35.764" v="489" actId="478"/>
          <ac:spMkLst>
            <pc:docMk/>
            <pc:sldMk cId="1465001901" sldId="401"/>
            <ac:spMk id="70" creationId="{21AC9821-FE13-C4CA-39B2-5B1499B763AE}"/>
          </ac:spMkLst>
        </pc:spChg>
      </pc:sldChg>
      <pc:sldChg chg="addSp delSp modSp add mod ord">
        <pc:chgData name="Inês Dantas Coelho" userId="371d8b4d-bcc5-43d3-bc78-0d372be5c1b8" providerId="ADAL" clId="{FAD53E91-3EA3-46F3-B146-5207C5E4D2C1}" dt="2022-05-27T10:58:45.454" v="568" actId="108"/>
        <pc:sldMkLst>
          <pc:docMk/>
          <pc:sldMk cId="2935659973" sldId="404"/>
        </pc:sldMkLst>
        <pc:spChg chg="del">
          <ac:chgData name="Inês Dantas Coelho" userId="371d8b4d-bcc5-43d3-bc78-0d372be5c1b8" providerId="ADAL" clId="{FAD53E91-3EA3-46F3-B146-5207C5E4D2C1}" dt="2022-05-27T10:57:32.327" v="542" actId="478"/>
          <ac:spMkLst>
            <pc:docMk/>
            <pc:sldMk cId="2935659973" sldId="404"/>
            <ac:spMk id="3" creationId="{6C88837A-8AE9-8548-B2C2-8CBA2756BFA3}"/>
          </ac:spMkLst>
        </pc:spChg>
        <pc:spChg chg="mod">
          <ac:chgData name="Inês Dantas Coelho" userId="371d8b4d-bcc5-43d3-bc78-0d372be5c1b8" providerId="ADAL" clId="{FAD53E91-3EA3-46F3-B146-5207C5E4D2C1}" dt="2022-05-27T10:54:50.899" v="511" actId="207"/>
          <ac:spMkLst>
            <pc:docMk/>
            <pc:sldMk cId="2935659973" sldId="404"/>
            <ac:spMk id="8" creationId="{4E2F490A-3E57-D484-EAA4-0A892032D882}"/>
          </ac:spMkLst>
        </pc:spChg>
        <pc:spChg chg="mod">
          <ac:chgData name="Inês Dantas Coelho" userId="371d8b4d-bcc5-43d3-bc78-0d372be5c1b8" providerId="ADAL" clId="{FAD53E91-3EA3-46F3-B146-5207C5E4D2C1}" dt="2022-05-27T10:54:50.899" v="511" actId="207"/>
          <ac:spMkLst>
            <pc:docMk/>
            <pc:sldMk cId="2935659973" sldId="404"/>
            <ac:spMk id="10" creationId="{2489A3E9-EA74-0987-CA99-C6784CDF5120}"/>
          </ac:spMkLst>
        </pc:spChg>
        <pc:spChg chg="mod">
          <ac:chgData name="Inês Dantas Coelho" userId="371d8b4d-bcc5-43d3-bc78-0d372be5c1b8" providerId="ADAL" clId="{FAD53E91-3EA3-46F3-B146-5207C5E4D2C1}" dt="2022-05-27T10:54:50.899" v="511" actId="207"/>
          <ac:spMkLst>
            <pc:docMk/>
            <pc:sldMk cId="2935659973" sldId="404"/>
            <ac:spMk id="11" creationId="{D7DAC61D-CE87-C7EA-C99D-9BD796AA1F23}"/>
          </ac:spMkLst>
        </pc:spChg>
        <pc:spChg chg="mod">
          <ac:chgData name="Inês Dantas Coelho" userId="371d8b4d-bcc5-43d3-bc78-0d372be5c1b8" providerId="ADAL" clId="{FAD53E91-3EA3-46F3-B146-5207C5E4D2C1}" dt="2022-05-27T10:58:40.302" v="567" actId="108"/>
          <ac:spMkLst>
            <pc:docMk/>
            <pc:sldMk cId="2935659973" sldId="404"/>
            <ac:spMk id="14" creationId="{730C24F1-2DBB-EB78-65E1-A258E286DBF7}"/>
          </ac:spMkLst>
        </pc:spChg>
        <pc:spChg chg="mod">
          <ac:chgData name="Inês Dantas Coelho" userId="371d8b4d-bcc5-43d3-bc78-0d372be5c1b8" providerId="ADAL" clId="{FAD53E91-3EA3-46F3-B146-5207C5E4D2C1}" dt="2022-05-27T10:58:45.454" v="568" actId="108"/>
          <ac:spMkLst>
            <pc:docMk/>
            <pc:sldMk cId="2935659973" sldId="404"/>
            <ac:spMk id="18" creationId="{34393A1D-EE30-EB99-BC26-FE66BE523DC8}"/>
          </ac:spMkLst>
        </pc:spChg>
        <pc:spChg chg="mod">
          <ac:chgData name="Inês Dantas Coelho" userId="371d8b4d-bcc5-43d3-bc78-0d372be5c1b8" providerId="ADAL" clId="{FAD53E91-3EA3-46F3-B146-5207C5E4D2C1}" dt="2022-05-27T10:54:44.266" v="510" actId="207"/>
          <ac:spMkLst>
            <pc:docMk/>
            <pc:sldMk cId="2935659973" sldId="404"/>
            <ac:spMk id="20" creationId="{8E0A69D4-7166-B5DD-A88C-193E32EA1044}"/>
          </ac:spMkLst>
        </pc:spChg>
        <pc:spChg chg="mod">
          <ac:chgData name="Inês Dantas Coelho" userId="371d8b4d-bcc5-43d3-bc78-0d372be5c1b8" providerId="ADAL" clId="{FAD53E91-3EA3-46F3-B146-5207C5E4D2C1}" dt="2022-05-27T10:54:44.266" v="510" actId="207"/>
          <ac:spMkLst>
            <pc:docMk/>
            <pc:sldMk cId="2935659973" sldId="404"/>
            <ac:spMk id="21" creationId="{8287EBDE-2684-E2CC-F1EB-7F0C3914913E}"/>
          </ac:spMkLst>
        </pc:spChg>
        <pc:spChg chg="mod">
          <ac:chgData name="Inês Dantas Coelho" userId="371d8b4d-bcc5-43d3-bc78-0d372be5c1b8" providerId="ADAL" clId="{FAD53E91-3EA3-46F3-B146-5207C5E4D2C1}" dt="2022-05-27T10:54:44.266" v="510" actId="207"/>
          <ac:spMkLst>
            <pc:docMk/>
            <pc:sldMk cId="2935659973" sldId="404"/>
            <ac:spMk id="22" creationId="{43A00CD5-BC3E-687D-DDEE-9D6FDDA3D485}"/>
          </ac:spMkLst>
        </pc:spChg>
        <pc:spChg chg="add mod">
          <ac:chgData name="Inês Dantas Coelho" userId="371d8b4d-bcc5-43d3-bc78-0d372be5c1b8" providerId="ADAL" clId="{FAD53E91-3EA3-46F3-B146-5207C5E4D2C1}" dt="2022-05-27T10:57:32.657" v="543"/>
          <ac:spMkLst>
            <pc:docMk/>
            <pc:sldMk cId="2935659973" sldId="404"/>
            <ac:spMk id="25" creationId="{2947CA3E-E731-E014-8B9D-8CF396DC8D8D}"/>
          </ac:spMkLst>
        </pc:spChg>
      </pc:sldChg>
      <pc:sldChg chg="addSp delSp modSp add mod">
        <pc:chgData name="Inês Dantas Coelho" userId="371d8b4d-bcc5-43d3-bc78-0d372be5c1b8" providerId="ADAL" clId="{FAD53E91-3EA3-46F3-B146-5207C5E4D2C1}" dt="2022-05-27T10:57:41.375" v="547"/>
        <pc:sldMkLst>
          <pc:docMk/>
          <pc:sldMk cId="1568362696" sldId="412"/>
        </pc:sldMkLst>
        <pc:spChg chg="del">
          <ac:chgData name="Inês Dantas Coelho" userId="371d8b4d-bcc5-43d3-bc78-0d372be5c1b8" providerId="ADAL" clId="{FAD53E91-3EA3-46F3-B146-5207C5E4D2C1}" dt="2022-05-27T10:57:41.090" v="546" actId="478"/>
          <ac:spMkLst>
            <pc:docMk/>
            <pc:sldMk cId="1568362696" sldId="412"/>
            <ac:spMk id="10" creationId="{A6C944DC-46CE-9762-1D26-ED8DBCECCD81}"/>
          </ac:spMkLst>
        </pc:spChg>
        <pc:spChg chg="add mod">
          <ac:chgData name="Inês Dantas Coelho" userId="371d8b4d-bcc5-43d3-bc78-0d372be5c1b8" providerId="ADAL" clId="{FAD53E91-3EA3-46F3-B146-5207C5E4D2C1}" dt="2022-05-27T10:57:41.375" v="547"/>
          <ac:spMkLst>
            <pc:docMk/>
            <pc:sldMk cId="1568362696" sldId="412"/>
            <ac:spMk id="35" creationId="{269D6307-956B-890C-D6C8-B0B230D4AB4C}"/>
          </ac:spMkLst>
        </pc:spChg>
      </pc:sldChg>
      <pc:sldChg chg="addSp delSp modSp add mod">
        <pc:chgData name="Inês Dantas Coelho" userId="371d8b4d-bcc5-43d3-bc78-0d372be5c1b8" providerId="ADAL" clId="{FAD53E91-3EA3-46F3-B146-5207C5E4D2C1}" dt="2022-05-27T10:58:10.256" v="566" actId="20577"/>
        <pc:sldMkLst>
          <pc:docMk/>
          <pc:sldMk cId="3839372039" sldId="3128"/>
        </pc:sldMkLst>
        <pc:spChg chg="mod">
          <ac:chgData name="Inês Dantas Coelho" userId="371d8b4d-bcc5-43d3-bc78-0d372be5c1b8" providerId="ADAL" clId="{FAD53E91-3EA3-46F3-B146-5207C5E4D2C1}" dt="2022-05-27T10:58:10.256" v="566" actId="20577"/>
          <ac:spMkLst>
            <pc:docMk/>
            <pc:sldMk cId="3839372039" sldId="3128"/>
            <ac:spMk id="6" creationId="{B7BA3713-7CF8-DA7D-92B0-BF20FFD6AC6E}"/>
          </ac:spMkLst>
        </pc:spChg>
        <pc:spChg chg="add mod">
          <ac:chgData name="Inês Dantas Coelho" userId="371d8b4d-bcc5-43d3-bc78-0d372be5c1b8" providerId="ADAL" clId="{FAD53E91-3EA3-46F3-B146-5207C5E4D2C1}" dt="2022-05-27T10:58:03.816" v="559"/>
          <ac:spMkLst>
            <pc:docMk/>
            <pc:sldMk cId="3839372039" sldId="3128"/>
            <ac:spMk id="7" creationId="{5BC5B78B-19E1-E3CD-FDFF-C492FB2AF1A1}"/>
          </ac:spMkLst>
        </pc:spChg>
        <pc:spChg chg="del">
          <ac:chgData name="Inês Dantas Coelho" userId="371d8b4d-bcc5-43d3-bc78-0d372be5c1b8" providerId="ADAL" clId="{FAD53E91-3EA3-46F3-B146-5207C5E4D2C1}" dt="2022-05-27T10:58:03.485" v="558" actId="478"/>
          <ac:spMkLst>
            <pc:docMk/>
            <pc:sldMk cId="3839372039" sldId="3128"/>
            <ac:spMk id="8" creationId="{DAE957F3-9D66-BCC8-01AB-AD598DF0E0B2}"/>
          </ac:spMkLst>
        </pc:spChg>
      </pc:sldChg>
      <pc:sldChg chg="addSp delSp modSp add mod ord">
        <pc:chgData name="Inês Dantas Coelho" userId="371d8b4d-bcc5-43d3-bc78-0d372be5c1b8" providerId="ADAL" clId="{FAD53E91-3EA3-46F3-B146-5207C5E4D2C1}" dt="2022-05-27T10:57:52.562" v="553"/>
        <pc:sldMkLst>
          <pc:docMk/>
          <pc:sldMk cId="537957834" sldId="3141"/>
        </pc:sldMkLst>
        <pc:spChg chg="del">
          <ac:chgData name="Inês Dantas Coelho" userId="371d8b4d-bcc5-43d3-bc78-0d372be5c1b8" providerId="ADAL" clId="{FAD53E91-3EA3-46F3-B146-5207C5E4D2C1}" dt="2022-05-27T10:57:52.262" v="552" actId="478"/>
          <ac:spMkLst>
            <pc:docMk/>
            <pc:sldMk cId="537957834" sldId="3141"/>
            <ac:spMk id="8" creationId="{DAE957F3-9D66-BCC8-01AB-AD598DF0E0B2}"/>
          </ac:spMkLst>
        </pc:spChg>
        <pc:spChg chg="add mod">
          <ac:chgData name="Inês Dantas Coelho" userId="371d8b4d-bcc5-43d3-bc78-0d372be5c1b8" providerId="ADAL" clId="{FAD53E91-3EA3-46F3-B146-5207C5E4D2C1}" dt="2022-05-27T10:57:52.562" v="553"/>
          <ac:spMkLst>
            <pc:docMk/>
            <pc:sldMk cId="537957834" sldId="3141"/>
            <ac:spMk id="11" creationId="{7623B18A-8F2F-DC39-E3A4-879C6919937F}"/>
          </ac:spMkLst>
        </pc:spChg>
      </pc:sldChg>
      <pc:sldChg chg="addSp delSp modSp add mod">
        <pc:chgData name="Inês Dantas Coelho" userId="371d8b4d-bcc5-43d3-bc78-0d372be5c1b8" providerId="ADAL" clId="{FAD53E91-3EA3-46F3-B146-5207C5E4D2C1}" dt="2022-05-27T10:59:32.127" v="575" actId="108"/>
        <pc:sldMkLst>
          <pc:docMk/>
          <pc:sldMk cId="1087706285" sldId="3142"/>
        </pc:sldMkLst>
        <pc:spChg chg="del">
          <ac:chgData name="Inês Dantas Coelho" userId="371d8b4d-bcc5-43d3-bc78-0d372be5c1b8" providerId="ADAL" clId="{FAD53E91-3EA3-46F3-B146-5207C5E4D2C1}" dt="2022-05-27T10:57:44.983" v="548" actId="478"/>
          <ac:spMkLst>
            <pc:docMk/>
            <pc:sldMk cId="1087706285" sldId="3142"/>
            <ac:spMk id="3" creationId="{6C88837A-8AE9-8548-B2C2-8CBA2756BFA3}"/>
          </ac:spMkLst>
        </pc:spChg>
        <pc:spChg chg="mod">
          <ac:chgData name="Inês Dantas Coelho" userId="371d8b4d-bcc5-43d3-bc78-0d372be5c1b8" providerId="ADAL" clId="{FAD53E91-3EA3-46F3-B146-5207C5E4D2C1}" dt="2022-05-27T10:55:05.512" v="514" actId="108"/>
          <ac:spMkLst>
            <pc:docMk/>
            <pc:sldMk cId="1087706285" sldId="3142"/>
            <ac:spMk id="7" creationId="{804DE2CC-EBE1-C207-954E-3960E92ACA74}"/>
          </ac:spMkLst>
        </pc:spChg>
        <pc:spChg chg="add del mod">
          <ac:chgData name="Inês Dantas Coelho" userId="371d8b4d-bcc5-43d3-bc78-0d372be5c1b8" providerId="ADAL" clId="{FAD53E91-3EA3-46F3-B146-5207C5E4D2C1}" dt="2022-05-27T10:59:25.467" v="574" actId="207"/>
          <ac:spMkLst>
            <pc:docMk/>
            <pc:sldMk cId="1087706285" sldId="3142"/>
            <ac:spMk id="14" creationId="{730C24F1-2DBB-EB78-65E1-A258E286DBF7}"/>
          </ac:spMkLst>
        </pc:spChg>
        <pc:spChg chg="mod">
          <ac:chgData name="Inês Dantas Coelho" userId="371d8b4d-bcc5-43d3-bc78-0d372be5c1b8" providerId="ADAL" clId="{FAD53E91-3EA3-46F3-B146-5207C5E4D2C1}" dt="2022-05-27T10:59:32.127" v="575" actId="108"/>
          <ac:spMkLst>
            <pc:docMk/>
            <pc:sldMk cId="1087706285" sldId="3142"/>
            <ac:spMk id="18" creationId="{34393A1D-EE30-EB99-BC26-FE66BE523DC8}"/>
          </ac:spMkLst>
        </pc:spChg>
        <pc:spChg chg="add mod">
          <ac:chgData name="Inês Dantas Coelho" userId="371d8b4d-bcc5-43d3-bc78-0d372be5c1b8" providerId="ADAL" clId="{FAD53E91-3EA3-46F3-B146-5207C5E4D2C1}" dt="2022-05-27T10:57:45.284" v="549"/>
          <ac:spMkLst>
            <pc:docMk/>
            <pc:sldMk cId="1087706285" sldId="3142"/>
            <ac:spMk id="25" creationId="{D092F8AA-B652-5D7E-008C-612AD2020383}"/>
          </ac:spMkLst>
        </pc:spChg>
        <pc:spChg chg="add del mod">
          <ac:chgData name="Inês Dantas Coelho" userId="371d8b4d-bcc5-43d3-bc78-0d372be5c1b8" providerId="ADAL" clId="{FAD53E91-3EA3-46F3-B146-5207C5E4D2C1}" dt="2022-05-27T10:59:14.499" v="572"/>
          <ac:spMkLst>
            <pc:docMk/>
            <pc:sldMk cId="1087706285" sldId="3142"/>
            <ac:spMk id="26" creationId="{EF2C9310-4656-3C7E-44BD-BAA78321F005}"/>
          </ac:spMkLst>
        </pc:spChg>
      </pc:sldChg>
      <pc:sldChg chg="addSp delSp modSp add mod">
        <pc:chgData name="Inês Dantas Coelho" userId="371d8b4d-bcc5-43d3-bc78-0d372be5c1b8" providerId="ADAL" clId="{FAD53E91-3EA3-46F3-B146-5207C5E4D2C1}" dt="2022-05-27T10:57:37.181" v="545"/>
        <pc:sldMkLst>
          <pc:docMk/>
          <pc:sldMk cId="271090546" sldId="3143"/>
        </pc:sldMkLst>
        <pc:spChg chg="del">
          <ac:chgData name="Inês Dantas Coelho" userId="371d8b4d-bcc5-43d3-bc78-0d372be5c1b8" providerId="ADAL" clId="{FAD53E91-3EA3-46F3-B146-5207C5E4D2C1}" dt="2022-05-27T10:54:12.026" v="505" actId="478"/>
          <ac:spMkLst>
            <pc:docMk/>
            <pc:sldMk cId="271090546" sldId="3143"/>
            <ac:spMk id="4" creationId="{7F399A65-8A82-9863-040A-94193868BBF5}"/>
          </ac:spMkLst>
        </pc:spChg>
        <pc:spChg chg="del">
          <ac:chgData name="Inês Dantas Coelho" userId="371d8b4d-bcc5-43d3-bc78-0d372be5c1b8" providerId="ADAL" clId="{FAD53E91-3EA3-46F3-B146-5207C5E4D2C1}" dt="2022-05-27T10:54:12.026" v="505" actId="478"/>
          <ac:spMkLst>
            <pc:docMk/>
            <pc:sldMk cId="271090546" sldId="3143"/>
            <ac:spMk id="8" creationId="{DB65D61B-321D-E456-448D-9F35DE6692FA}"/>
          </ac:spMkLst>
        </pc:spChg>
        <pc:spChg chg="del">
          <ac:chgData name="Inês Dantas Coelho" userId="371d8b4d-bcc5-43d3-bc78-0d372be5c1b8" providerId="ADAL" clId="{FAD53E91-3EA3-46F3-B146-5207C5E4D2C1}" dt="2022-05-27T10:54:12.026" v="505" actId="478"/>
          <ac:spMkLst>
            <pc:docMk/>
            <pc:sldMk cId="271090546" sldId="3143"/>
            <ac:spMk id="9" creationId="{278D0FB9-33FE-31B7-08B9-B74738D9F47C}"/>
          </ac:spMkLst>
        </pc:spChg>
        <pc:spChg chg="del">
          <ac:chgData name="Inês Dantas Coelho" userId="371d8b4d-bcc5-43d3-bc78-0d372be5c1b8" providerId="ADAL" clId="{FAD53E91-3EA3-46F3-B146-5207C5E4D2C1}" dt="2022-05-27T10:57:36.835" v="544" actId="478"/>
          <ac:spMkLst>
            <pc:docMk/>
            <pc:sldMk cId="271090546" sldId="3143"/>
            <ac:spMk id="10" creationId="{A6C944DC-46CE-9762-1D26-ED8DBCECCD81}"/>
          </ac:spMkLst>
        </pc:spChg>
        <pc:spChg chg="del">
          <ac:chgData name="Inês Dantas Coelho" userId="371d8b4d-bcc5-43d3-bc78-0d372be5c1b8" providerId="ADAL" clId="{FAD53E91-3EA3-46F3-B146-5207C5E4D2C1}" dt="2022-05-27T10:54:12.026" v="505" actId="478"/>
          <ac:spMkLst>
            <pc:docMk/>
            <pc:sldMk cId="271090546" sldId="3143"/>
            <ac:spMk id="11" creationId="{31174560-8520-4B9D-5588-A2875D6A04A6}"/>
          </ac:spMkLst>
        </pc:spChg>
        <pc:spChg chg="del">
          <ac:chgData name="Inês Dantas Coelho" userId="371d8b4d-bcc5-43d3-bc78-0d372be5c1b8" providerId="ADAL" clId="{FAD53E91-3EA3-46F3-B146-5207C5E4D2C1}" dt="2022-05-27T10:54:12.026" v="505" actId="478"/>
          <ac:spMkLst>
            <pc:docMk/>
            <pc:sldMk cId="271090546" sldId="3143"/>
            <ac:spMk id="14" creationId="{FAA6F26B-7943-0AC1-D7FE-AE3AE0490384}"/>
          </ac:spMkLst>
        </pc:spChg>
        <pc:spChg chg="del">
          <ac:chgData name="Inês Dantas Coelho" userId="371d8b4d-bcc5-43d3-bc78-0d372be5c1b8" providerId="ADAL" clId="{FAD53E91-3EA3-46F3-B146-5207C5E4D2C1}" dt="2022-05-27T10:54:12.026" v="505" actId="478"/>
          <ac:spMkLst>
            <pc:docMk/>
            <pc:sldMk cId="271090546" sldId="3143"/>
            <ac:spMk id="15" creationId="{E5E7656A-8435-46EA-C708-A58C7126678A}"/>
          </ac:spMkLst>
        </pc:spChg>
        <pc:spChg chg="del">
          <ac:chgData name="Inês Dantas Coelho" userId="371d8b4d-bcc5-43d3-bc78-0d372be5c1b8" providerId="ADAL" clId="{FAD53E91-3EA3-46F3-B146-5207C5E4D2C1}" dt="2022-05-27T10:54:12.026" v="505" actId="478"/>
          <ac:spMkLst>
            <pc:docMk/>
            <pc:sldMk cId="271090546" sldId="3143"/>
            <ac:spMk id="16" creationId="{92F57B9B-A78B-90DA-6A78-C5DDBDCEF855}"/>
          </ac:spMkLst>
        </pc:spChg>
        <pc:spChg chg="del">
          <ac:chgData name="Inês Dantas Coelho" userId="371d8b4d-bcc5-43d3-bc78-0d372be5c1b8" providerId="ADAL" clId="{FAD53E91-3EA3-46F3-B146-5207C5E4D2C1}" dt="2022-05-27T10:54:12.026" v="505" actId="478"/>
          <ac:spMkLst>
            <pc:docMk/>
            <pc:sldMk cId="271090546" sldId="3143"/>
            <ac:spMk id="17" creationId="{3B06BCA3-11ED-8268-A3BB-E2D248DBE402}"/>
          </ac:spMkLst>
        </pc:spChg>
        <pc:spChg chg="del">
          <ac:chgData name="Inês Dantas Coelho" userId="371d8b4d-bcc5-43d3-bc78-0d372be5c1b8" providerId="ADAL" clId="{FAD53E91-3EA3-46F3-B146-5207C5E4D2C1}" dt="2022-05-27T10:54:12.026" v="505" actId="478"/>
          <ac:spMkLst>
            <pc:docMk/>
            <pc:sldMk cId="271090546" sldId="3143"/>
            <ac:spMk id="19" creationId="{459D58F1-BF8A-C79B-B974-944D4CD87E78}"/>
          </ac:spMkLst>
        </pc:spChg>
        <pc:spChg chg="del">
          <ac:chgData name="Inês Dantas Coelho" userId="371d8b4d-bcc5-43d3-bc78-0d372be5c1b8" providerId="ADAL" clId="{FAD53E91-3EA3-46F3-B146-5207C5E4D2C1}" dt="2022-05-27T10:54:12.026" v="505" actId="478"/>
          <ac:spMkLst>
            <pc:docMk/>
            <pc:sldMk cId="271090546" sldId="3143"/>
            <ac:spMk id="20" creationId="{FA696A4B-B68F-20BE-C47C-EA85EECC3315}"/>
          </ac:spMkLst>
        </pc:spChg>
        <pc:spChg chg="del">
          <ac:chgData name="Inês Dantas Coelho" userId="371d8b4d-bcc5-43d3-bc78-0d372be5c1b8" providerId="ADAL" clId="{FAD53E91-3EA3-46F3-B146-5207C5E4D2C1}" dt="2022-05-27T10:54:12.026" v="505" actId="478"/>
          <ac:spMkLst>
            <pc:docMk/>
            <pc:sldMk cId="271090546" sldId="3143"/>
            <ac:spMk id="21" creationId="{4B5A5C28-6DDB-B964-987D-ACAAC972920A}"/>
          </ac:spMkLst>
        </pc:spChg>
        <pc:spChg chg="del">
          <ac:chgData name="Inês Dantas Coelho" userId="371d8b4d-bcc5-43d3-bc78-0d372be5c1b8" providerId="ADAL" clId="{FAD53E91-3EA3-46F3-B146-5207C5E4D2C1}" dt="2022-05-27T10:54:12.026" v="505" actId="478"/>
          <ac:spMkLst>
            <pc:docMk/>
            <pc:sldMk cId="271090546" sldId="3143"/>
            <ac:spMk id="22" creationId="{2B578FD2-FB5D-93AF-8C4B-E98DD6A3BC27}"/>
          </ac:spMkLst>
        </pc:spChg>
        <pc:spChg chg="del">
          <ac:chgData name="Inês Dantas Coelho" userId="371d8b4d-bcc5-43d3-bc78-0d372be5c1b8" providerId="ADAL" clId="{FAD53E91-3EA3-46F3-B146-5207C5E4D2C1}" dt="2022-05-27T10:54:12.026" v="505" actId="478"/>
          <ac:spMkLst>
            <pc:docMk/>
            <pc:sldMk cId="271090546" sldId="3143"/>
            <ac:spMk id="26" creationId="{3D8BFFD6-6E56-F221-7555-B868DFED36F9}"/>
          </ac:spMkLst>
        </pc:spChg>
        <pc:spChg chg="del">
          <ac:chgData name="Inês Dantas Coelho" userId="371d8b4d-bcc5-43d3-bc78-0d372be5c1b8" providerId="ADAL" clId="{FAD53E91-3EA3-46F3-B146-5207C5E4D2C1}" dt="2022-05-27T10:54:12.026" v="505" actId="478"/>
          <ac:spMkLst>
            <pc:docMk/>
            <pc:sldMk cId="271090546" sldId="3143"/>
            <ac:spMk id="27" creationId="{EB04440D-1234-535C-7A81-0C5279550883}"/>
          </ac:spMkLst>
        </pc:spChg>
        <pc:spChg chg="del">
          <ac:chgData name="Inês Dantas Coelho" userId="371d8b4d-bcc5-43d3-bc78-0d372be5c1b8" providerId="ADAL" clId="{FAD53E91-3EA3-46F3-B146-5207C5E4D2C1}" dt="2022-05-27T10:54:12.026" v="505" actId="478"/>
          <ac:spMkLst>
            <pc:docMk/>
            <pc:sldMk cId="271090546" sldId="3143"/>
            <ac:spMk id="29" creationId="{E471F323-FF80-A5FC-D501-15FAB2032468}"/>
          </ac:spMkLst>
        </pc:spChg>
        <pc:spChg chg="del">
          <ac:chgData name="Inês Dantas Coelho" userId="371d8b4d-bcc5-43d3-bc78-0d372be5c1b8" providerId="ADAL" clId="{FAD53E91-3EA3-46F3-B146-5207C5E4D2C1}" dt="2022-05-27T10:54:12.026" v="505" actId="478"/>
          <ac:spMkLst>
            <pc:docMk/>
            <pc:sldMk cId="271090546" sldId="3143"/>
            <ac:spMk id="30" creationId="{E89C3CFD-10EA-5D9E-D505-33F824F522B9}"/>
          </ac:spMkLst>
        </pc:spChg>
        <pc:spChg chg="del">
          <ac:chgData name="Inês Dantas Coelho" userId="371d8b4d-bcc5-43d3-bc78-0d372be5c1b8" providerId="ADAL" clId="{FAD53E91-3EA3-46F3-B146-5207C5E4D2C1}" dt="2022-05-27T10:54:12.026" v="505" actId="478"/>
          <ac:spMkLst>
            <pc:docMk/>
            <pc:sldMk cId="271090546" sldId="3143"/>
            <ac:spMk id="31" creationId="{A697F73A-C555-0B67-BD4F-3B24A90DD200}"/>
          </ac:spMkLst>
        </pc:spChg>
        <pc:spChg chg="del">
          <ac:chgData name="Inês Dantas Coelho" userId="371d8b4d-bcc5-43d3-bc78-0d372be5c1b8" providerId="ADAL" clId="{FAD53E91-3EA3-46F3-B146-5207C5E4D2C1}" dt="2022-05-27T10:54:12.026" v="505" actId="478"/>
          <ac:spMkLst>
            <pc:docMk/>
            <pc:sldMk cId="271090546" sldId="3143"/>
            <ac:spMk id="32" creationId="{78A41724-70DB-40C1-5862-E7919646ED44}"/>
          </ac:spMkLst>
        </pc:spChg>
        <pc:spChg chg="del">
          <ac:chgData name="Inês Dantas Coelho" userId="371d8b4d-bcc5-43d3-bc78-0d372be5c1b8" providerId="ADAL" clId="{FAD53E91-3EA3-46F3-B146-5207C5E4D2C1}" dt="2022-05-27T10:54:12.026" v="505" actId="478"/>
          <ac:spMkLst>
            <pc:docMk/>
            <pc:sldMk cId="271090546" sldId="3143"/>
            <ac:spMk id="33" creationId="{2BC39D2C-866B-3DC3-109B-AEAB970E82BB}"/>
          </ac:spMkLst>
        </pc:spChg>
        <pc:spChg chg="del">
          <ac:chgData name="Inês Dantas Coelho" userId="371d8b4d-bcc5-43d3-bc78-0d372be5c1b8" providerId="ADAL" clId="{FAD53E91-3EA3-46F3-B146-5207C5E4D2C1}" dt="2022-05-27T10:54:12.026" v="505" actId="478"/>
          <ac:spMkLst>
            <pc:docMk/>
            <pc:sldMk cId="271090546" sldId="3143"/>
            <ac:spMk id="34" creationId="{4B53E777-6D11-613A-9FFC-8E077376DA8E}"/>
          </ac:spMkLst>
        </pc:spChg>
        <pc:spChg chg="add mod">
          <ac:chgData name="Inês Dantas Coelho" userId="371d8b4d-bcc5-43d3-bc78-0d372be5c1b8" providerId="ADAL" clId="{FAD53E91-3EA3-46F3-B146-5207C5E4D2C1}" dt="2022-05-27T10:54:28.991" v="509" actId="208"/>
          <ac:spMkLst>
            <pc:docMk/>
            <pc:sldMk cId="271090546" sldId="3143"/>
            <ac:spMk id="35" creationId="{9A8E9A5C-CF42-2183-6B30-18E358F9B1C1}"/>
          </ac:spMkLst>
        </pc:spChg>
        <pc:spChg chg="add mod">
          <ac:chgData name="Inês Dantas Coelho" userId="371d8b4d-bcc5-43d3-bc78-0d372be5c1b8" providerId="ADAL" clId="{FAD53E91-3EA3-46F3-B146-5207C5E4D2C1}" dt="2022-05-27T10:54:20.341" v="507" actId="1076"/>
          <ac:spMkLst>
            <pc:docMk/>
            <pc:sldMk cId="271090546" sldId="3143"/>
            <ac:spMk id="36" creationId="{0857A9E6-E279-C132-610F-56E71F7FCDC6}"/>
          </ac:spMkLst>
        </pc:spChg>
        <pc:spChg chg="add mod">
          <ac:chgData name="Inês Dantas Coelho" userId="371d8b4d-bcc5-43d3-bc78-0d372be5c1b8" providerId="ADAL" clId="{FAD53E91-3EA3-46F3-B146-5207C5E4D2C1}" dt="2022-05-27T10:54:20.341" v="507" actId="1076"/>
          <ac:spMkLst>
            <pc:docMk/>
            <pc:sldMk cId="271090546" sldId="3143"/>
            <ac:spMk id="37" creationId="{B7366880-1B55-B85E-4C6D-5FEB6AED3FE0}"/>
          </ac:spMkLst>
        </pc:spChg>
        <pc:spChg chg="add mod">
          <ac:chgData name="Inês Dantas Coelho" userId="371d8b4d-bcc5-43d3-bc78-0d372be5c1b8" providerId="ADAL" clId="{FAD53E91-3EA3-46F3-B146-5207C5E4D2C1}" dt="2022-05-27T10:54:20.341" v="507" actId="1076"/>
          <ac:spMkLst>
            <pc:docMk/>
            <pc:sldMk cId="271090546" sldId="3143"/>
            <ac:spMk id="39" creationId="{BE4901C2-882B-EBEA-7AC3-1F3FF801C26C}"/>
          </ac:spMkLst>
        </pc:spChg>
        <pc:spChg chg="add mod">
          <ac:chgData name="Inês Dantas Coelho" userId="371d8b4d-bcc5-43d3-bc78-0d372be5c1b8" providerId="ADAL" clId="{FAD53E91-3EA3-46F3-B146-5207C5E4D2C1}" dt="2022-05-27T10:57:37.181" v="545"/>
          <ac:spMkLst>
            <pc:docMk/>
            <pc:sldMk cId="271090546" sldId="3143"/>
            <ac:spMk id="40" creationId="{15CC03DC-B6BC-8790-DC8D-C3F5CDD9FDBF}"/>
          </ac:spMkLst>
        </pc:spChg>
        <pc:picChg chg="del">
          <ac:chgData name="Inês Dantas Coelho" userId="371d8b4d-bcc5-43d3-bc78-0d372be5c1b8" providerId="ADAL" clId="{FAD53E91-3EA3-46F3-B146-5207C5E4D2C1}" dt="2022-05-27T10:54:12.026" v="505" actId="478"/>
          <ac:picMkLst>
            <pc:docMk/>
            <pc:sldMk cId="271090546" sldId="3143"/>
            <ac:picMk id="5" creationId="{05580A93-199E-B9B7-05F1-A10EDEC90EFB}"/>
          </ac:picMkLst>
        </pc:picChg>
        <pc:picChg chg="del">
          <ac:chgData name="Inês Dantas Coelho" userId="371d8b4d-bcc5-43d3-bc78-0d372be5c1b8" providerId="ADAL" clId="{FAD53E91-3EA3-46F3-B146-5207C5E4D2C1}" dt="2022-05-27T10:54:12.026" v="505" actId="478"/>
          <ac:picMkLst>
            <pc:docMk/>
            <pc:sldMk cId="271090546" sldId="3143"/>
            <ac:picMk id="6" creationId="{795EF38B-0C75-86C9-0E6A-E2F344E1BCB2}"/>
          </ac:picMkLst>
        </pc:picChg>
        <pc:picChg chg="del">
          <ac:chgData name="Inês Dantas Coelho" userId="371d8b4d-bcc5-43d3-bc78-0d372be5c1b8" providerId="ADAL" clId="{FAD53E91-3EA3-46F3-B146-5207C5E4D2C1}" dt="2022-05-27T10:54:12.026" v="505" actId="478"/>
          <ac:picMkLst>
            <pc:docMk/>
            <pc:sldMk cId="271090546" sldId="3143"/>
            <ac:picMk id="7" creationId="{24ED479C-F9E2-9BF8-770F-E1038C10A2FE}"/>
          </ac:picMkLst>
        </pc:picChg>
        <pc:picChg chg="add del mod">
          <ac:chgData name="Inês Dantas Coelho" userId="371d8b4d-bcc5-43d3-bc78-0d372be5c1b8" providerId="ADAL" clId="{FAD53E91-3EA3-46F3-B146-5207C5E4D2C1}" dt="2022-05-27T10:54:22.497" v="508" actId="478"/>
          <ac:picMkLst>
            <pc:docMk/>
            <pc:sldMk cId="271090546" sldId="3143"/>
            <ac:picMk id="38" creationId="{D1572657-7290-83B5-2545-FB4B4E707FBC}"/>
          </ac:picMkLst>
        </pc:picChg>
        <pc:cxnChg chg="del">
          <ac:chgData name="Inês Dantas Coelho" userId="371d8b4d-bcc5-43d3-bc78-0d372be5c1b8" providerId="ADAL" clId="{FAD53E91-3EA3-46F3-B146-5207C5E4D2C1}" dt="2022-05-27T10:54:12.026" v="505" actId="478"/>
          <ac:cxnSpMkLst>
            <pc:docMk/>
            <pc:sldMk cId="271090546" sldId="3143"/>
            <ac:cxnSpMk id="12" creationId="{6B62D283-212F-56B2-858A-AE4F425B77A4}"/>
          </ac:cxnSpMkLst>
        </pc:cxnChg>
        <pc:cxnChg chg="del">
          <ac:chgData name="Inês Dantas Coelho" userId="371d8b4d-bcc5-43d3-bc78-0d372be5c1b8" providerId="ADAL" clId="{FAD53E91-3EA3-46F3-B146-5207C5E4D2C1}" dt="2022-05-27T10:54:12.026" v="505" actId="478"/>
          <ac:cxnSpMkLst>
            <pc:docMk/>
            <pc:sldMk cId="271090546" sldId="3143"/>
            <ac:cxnSpMk id="13" creationId="{45ECC9C7-870F-2FEC-FE07-B6FB1033EFBC}"/>
          </ac:cxnSpMkLst>
        </pc:cxnChg>
        <pc:cxnChg chg="del">
          <ac:chgData name="Inês Dantas Coelho" userId="371d8b4d-bcc5-43d3-bc78-0d372be5c1b8" providerId="ADAL" clId="{FAD53E91-3EA3-46F3-B146-5207C5E4D2C1}" dt="2022-05-27T10:54:12.026" v="505" actId="478"/>
          <ac:cxnSpMkLst>
            <pc:docMk/>
            <pc:sldMk cId="271090546" sldId="3143"/>
            <ac:cxnSpMk id="18" creationId="{45DEDCF1-F830-C52C-86FC-A70ED2BE660D}"/>
          </ac:cxnSpMkLst>
        </pc:cxnChg>
        <pc:cxnChg chg="del">
          <ac:chgData name="Inês Dantas Coelho" userId="371d8b4d-bcc5-43d3-bc78-0d372be5c1b8" providerId="ADAL" clId="{FAD53E91-3EA3-46F3-B146-5207C5E4D2C1}" dt="2022-05-27T10:54:12.026" v="505" actId="478"/>
          <ac:cxnSpMkLst>
            <pc:docMk/>
            <pc:sldMk cId="271090546" sldId="3143"/>
            <ac:cxnSpMk id="23" creationId="{073ED710-91B9-84F3-36DD-CF9C63CF7638}"/>
          </ac:cxnSpMkLst>
        </pc:cxnChg>
        <pc:cxnChg chg="del">
          <ac:chgData name="Inês Dantas Coelho" userId="371d8b4d-bcc5-43d3-bc78-0d372be5c1b8" providerId="ADAL" clId="{FAD53E91-3EA3-46F3-B146-5207C5E4D2C1}" dt="2022-05-27T10:54:12.026" v="505" actId="478"/>
          <ac:cxnSpMkLst>
            <pc:docMk/>
            <pc:sldMk cId="271090546" sldId="3143"/>
            <ac:cxnSpMk id="24" creationId="{010AE185-8DA3-8D65-BEBE-B47AE55CD233}"/>
          </ac:cxnSpMkLst>
        </pc:cxnChg>
        <pc:cxnChg chg="del">
          <ac:chgData name="Inês Dantas Coelho" userId="371d8b4d-bcc5-43d3-bc78-0d372be5c1b8" providerId="ADAL" clId="{FAD53E91-3EA3-46F3-B146-5207C5E4D2C1}" dt="2022-05-27T10:54:12.026" v="505" actId="478"/>
          <ac:cxnSpMkLst>
            <pc:docMk/>
            <pc:sldMk cId="271090546" sldId="3143"/>
            <ac:cxnSpMk id="25" creationId="{90DA0738-F5DE-BB55-D4FE-B0E83F0D7AA1}"/>
          </ac:cxnSpMkLst>
        </pc:cxnChg>
      </pc:sldChg>
      <pc:sldChg chg="addSp delSp modSp add mod">
        <pc:chgData name="Inês Dantas Coelho" userId="371d8b4d-bcc5-43d3-bc78-0d372be5c1b8" providerId="ADAL" clId="{FAD53E91-3EA3-46F3-B146-5207C5E4D2C1}" dt="2022-05-27T10:57:48.987" v="551"/>
        <pc:sldMkLst>
          <pc:docMk/>
          <pc:sldMk cId="2934146219" sldId="3144"/>
        </pc:sldMkLst>
        <pc:spChg chg="del">
          <ac:chgData name="Inês Dantas Coelho" userId="371d8b4d-bcc5-43d3-bc78-0d372be5c1b8" providerId="ADAL" clId="{FAD53E91-3EA3-46F3-B146-5207C5E4D2C1}" dt="2022-05-27T10:57:48.686" v="550" actId="478"/>
          <ac:spMkLst>
            <pc:docMk/>
            <pc:sldMk cId="2934146219" sldId="3144"/>
            <ac:spMk id="8" creationId="{DAE957F3-9D66-BCC8-01AB-AD598DF0E0B2}"/>
          </ac:spMkLst>
        </pc:spChg>
        <pc:spChg chg="add mod">
          <ac:chgData name="Inês Dantas Coelho" userId="371d8b4d-bcc5-43d3-bc78-0d372be5c1b8" providerId="ADAL" clId="{FAD53E91-3EA3-46F3-B146-5207C5E4D2C1}" dt="2022-05-27T10:55:37.342" v="521" actId="208"/>
          <ac:spMkLst>
            <pc:docMk/>
            <pc:sldMk cId="2934146219" sldId="3144"/>
            <ac:spMk id="11" creationId="{F2BFCCC8-00D0-2876-FDFC-5F617ABEAA0F}"/>
          </ac:spMkLst>
        </pc:spChg>
        <pc:spChg chg="add mod">
          <ac:chgData name="Inês Dantas Coelho" userId="371d8b4d-bcc5-43d3-bc78-0d372be5c1b8" providerId="ADAL" clId="{FAD53E91-3EA3-46F3-B146-5207C5E4D2C1}" dt="2022-05-27T10:55:28.720" v="520" actId="1076"/>
          <ac:spMkLst>
            <pc:docMk/>
            <pc:sldMk cId="2934146219" sldId="3144"/>
            <ac:spMk id="12" creationId="{E44C4692-A81C-F9B3-9590-2B7AEADCB509}"/>
          </ac:spMkLst>
        </pc:spChg>
        <pc:spChg chg="add mod">
          <ac:chgData name="Inês Dantas Coelho" userId="371d8b4d-bcc5-43d3-bc78-0d372be5c1b8" providerId="ADAL" clId="{FAD53E91-3EA3-46F3-B146-5207C5E4D2C1}" dt="2022-05-27T10:55:28.720" v="520" actId="1076"/>
          <ac:spMkLst>
            <pc:docMk/>
            <pc:sldMk cId="2934146219" sldId="3144"/>
            <ac:spMk id="13" creationId="{67E0478B-D5B3-C59B-3544-70306EF00905}"/>
          </ac:spMkLst>
        </pc:spChg>
        <pc:spChg chg="add mod">
          <ac:chgData name="Inês Dantas Coelho" userId="371d8b4d-bcc5-43d3-bc78-0d372be5c1b8" providerId="ADAL" clId="{FAD53E91-3EA3-46F3-B146-5207C5E4D2C1}" dt="2022-05-27T10:55:37.342" v="521" actId="208"/>
          <ac:spMkLst>
            <pc:docMk/>
            <pc:sldMk cId="2934146219" sldId="3144"/>
            <ac:spMk id="14" creationId="{9E3F3546-16C4-0795-D2E1-762E24F26302}"/>
          </ac:spMkLst>
        </pc:spChg>
        <pc:spChg chg="del">
          <ac:chgData name="Inês Dantas Coelho" userId="371d8b4d-bcc5-43d3-bc78-0d372be5c1b8" providerId="ADAL" clId="{FAD53E91-3EA3-46F3-B146-5207C5E4D2C1}" dt="2022-05-27T10:55:24.378" v="518" actId="478"/>
          <ac:spMkLst>
            <pc:docMk/>
            <pc:sldMk cId="2934146219" sldId="3144"/>
            <ac:spMk id="15" creationId="{A5F04A10-19BB-E113-6918-EE5237C18ECC}"/>
          </ac:spMkLst>
        </pc:spChg>
        <pc:spChg chg="del">
          <ac:chgData name="Inês Dantas Coelho" userId="371d8b4d-bcc5-43d3-bc78-0d372be5c1b8" providerId="ADAL" clId="{FAD53E91-3EA3-46F3-B146-5207C5E4D2C1}" dt="2022-05-27T10:55:24.378" v="518" actId="478"/>
          <ac:spMkLst>
            <pc:docMk/>
            <pc:sldMk cId="2934146219" sldId="3144"/>
            <ac:spMk id="16" creationId="{B2F695CE-7841-B625-7C48-962944C5A1D7}"/>
          </ac:spMkLst>
        </pc:spChg>
        <pc:spChg chg="del">
          <ac:chgData name="Inês Dantas Coelho" userId="371d8b4d-bcc5-43d3-bc78-0d372be5c1b8" providerId="ADAL" clId="{FAD53E91-3EA3-46F3-B146-5207C5E4D2C1}" dt="2022-05-27T10:55:24.378" v="518" actId="478"/>
          <ac:spMkLst>
            <pc:docMk/>
            <pc:sldMk cId="2934146219" sldId="3144"/>
            <ac:spMk id="17" creationId="{AAFC45F7-91CB-DF8C-F568-1E95C04DF4AB}"/>
          </ac:spMkLst>
        </pc:spChg>
        <pc:spChg chg="del">
          <ac:chgData name="Inês Dantas Coelho" userId="371d8b4d-bcc5-43d3-bc78-0d372be5c1b8" providerId="ADAL" clId="{FAD53E91-3EA3-46F3-B146-5207C5E4D2C1}" dt="2022-05-27T10:55:24.378" v="518" actId="478"/>
          <ac:spMkLst>
            <pc:docMk/>
            <pc:sldMk cId="2934146219" sldId="3144"/>
            <ac:spMk id="18" creationId="{C0FB5453-4EA4-4DC8-B9DB-CCF47E15BA9F}"/>
          </ac:spMkLst>
        </pc:spChg>
        <pc:spChg chg="del">
          <ac:chgData name="Inês Dantas Coelho" userId="371d8b4d-bcc5-43d3-bc78-0d372be5c1b8" providerId="ADAL" clId="{FAD53E91-3EA3-46F3-B146-5207C5E4D2C1}" dt="2022-05-27T10:55:24.378" v="518" actId="478"/>
          <ac:spMkLst>
            <pc:docMk/>
            <pc:sldMk cId="2934146219" sldId="3144"/>
            <ac:spMk id="19" creationId="{6026D213-FA04-F0C3-302B-D9941070CDDE}"/>
          </ac:spMkLst>
        </pc:spChg>
        <pc:spChg chg="del">
          <ac:chgData name="Inês Dantas Coelho" userId="371d8b4d-bcc5-43d3-bc78-0d372be5c1b8" providerId="ADAL" clId="{FAD53E91-3EA3-46F3-B146-5207C5E4D2C1}" dt="2022-05-27T10:55:24.378" v="518" actId="478"/>
          <ac:spMkLst>
            <pc:docMk/>
            <pc:sldMk cId="2934146219" sldId="3144"/>
            <ac:spMk id="20" creationId="{AC196CDC-C204-B32B-6651-DBD1857287A4}"/>
          </ac:spMkLst>
        </pc:spChg>
        <pc:spChg chg="del">
          <ac:chgData name="Inês Dantas Coelho" userId="371d8b4d-bcc5-43d3-bc78-0d372be5c1b8" providerId="ADAL" clId="{FAD53E91-3EA3-46F3-B146-5207C5E4D2C1}" dt="2022-05-27T10:55:24.378" v="518" actId="478"/>
          <ac:spMkLst>
            <pc:docMk/>
            <pc:sldMk cId="2934146219" sldId="3144"/>
            <ac:spMk id="21" creationId="{E5306119-08B9-7229-490F-3FC73221C6CE}"/>
          </ac:spMkLst>
        </pc:spChg>
        <pc:spChg chg="add mod">
          <ac:chgData name="Inês Dantas Coelho" userId="371d8b4d-bcc5-43d3-bc78-0d372be5c1b8" providerId="ADAL" clId="{FAD53E91-3EA3-46F3-B146-5207C5E4D2C1}" dt="2022-05-27T10:55:28.720" v="520" actId="1076"/>
          <ac:spMkLst>
            <pc:docMk/>
            <pc:sldMk cId="2934146219" sldId="3144"/>
            <ac:spMk id="22" creationId="{9AF228AC-1F4E-2417-0525-4718A4A5327E}"/>
          </ac:spMkLst>
        </pc:spChg>
        <pc:spChg chg="add mod">
          <ac:chgData name="Inês Dantas Coelho" userId="371d8b4d-bcc5-43d3-bc78-0d372be5c1b8" providerId="ADAL" clId="{FAD53E91-3EA3-46F3-B146-5207C5E4D2C1}" dt="2022-05-27T10:55:37.342" v="521" actId="208"/>
          <ac:spMkLst>
            <pc:docMk/>
            <pc:sldMk cId="2934146219" sldId="3144"/>
            <ac:spMk id="23" creationId="{AF3054FA-292C-E793-85E1-D35B557F91E0}"/>
          </ac:spMkLst>
        </pc:spChg>
        <pc:spChg chg="add mod">
          <ac:chgData name="Inês Dantas Coelho" userId="371d8b4d-bcc5-43d3-bc78-0d372be5c1b8" providerId="ADAL" clId="{FAD53E91-3EA3-46F3-B146-5207C5E4D2C1}" dt="2022-05-27T10:55:28.720" v="520" actId="1076"/>
          <ac:spMkLst>
            <pc:docMk/>
            <pc:sldMk cId="2934146219" sldId="3144"/>
            <ac:spMk id="24" creationId="{502C2A54-4334-72ED-4A62-6CC8D9E0153B}"/>
          </ac:spMkLst>
        </pc:spChg>
        <pc:spChg chg="add mod">
          <ac:chgData name="Inês Dantas Coelho" userId="371d8b4d-bcc5-43d3-bc78-0d372be5c1b8" providerId="ADAL" clId="{FAD53E91-3EA3-46F3-B146-5207C5E4D2C1}" dt="2022-05-27T10:57:48.987" v="551"/>
          <ac:spMkLst>
            <pc:docMk/>
            <pc:sldMk cId="2934146219" sldId="3144"/>
            <ac:spMk id="25" creationId="{655E43FB-8E1A-8742-B96A-643C6862D12A}"/>
          </ac:spMkLst>
        </pc:spChg>
      </pc:sldChg>
      <pc:sldChg chg="add modNotesTx">
        <pc:chgData name="Inês Dantas Coelho" userId="371d8b4d-bcc5-43d3-bc78-0d372be5c1b8" providerId="ADAL" clId="{FAD53E91-3EA3-46F3-B146-5207C5E4D2C1}" dt="2022-05-27T10:56:25.971" v="529" actId="20577"/>
        <pc:sldMkLst>
          <pc:docMk/>
          <pc:sldMk cId="281210345" sldId="3153"/>
        </pc:sldMkLst>
      </pc:sldChg>
      <pc:sldChg chg="addSp delSp modSp add mod">
        <pc:chgData name="Inês Dantas Coelho" userId="371d8b4d-bcc5-43d3-bc78-0d372be5c1b8" providerId="ADAL" clId="{FAD53E91-3EA3-46F3-B146-5207C5E4D2C1}" dt="2022-05-27T10:57:55.945" v="555"/>
        <pc:sldMkLst>
          <pc:docMk/>
          <pc:sldMk cId="2296911004" sldId="3154"/>
        </pc:sldMkLst>
        <pc:spChg chg="del">
          <ac:chgData name="Inês Dantas Coelho" userId="371d8b4d-bcc5-43d3-bc78-0d372be5c1b8" providerId="ADAL" clId="{FAD53E91-3EA3-46F3-B146-5207C5E4D2C1}" dt="2022-05-27T10:57:55.666" v="554" actId="478"/>
          <ac:spMkLst>
            <pc:docMk/>
            <pc:sldMk cId="2296911004" sldId="3154"/>
            <ac:spMk id="3" creationId="{6C88837A-8AE9-8548-B2C2-8CBA2756BFA3}"/>
          </ac:spMkLst>
        </pc:spChg>
        <pc:spChg chg="mod">
          <ac:chgData name="Inês Dantas Coelho" userId="371d8b4d-bcc5-43d3-bc78-0d372be5c1b8" providerId="ADAL" clId="{FAD53E91-3EA3-46F3-B146-5207C5E4D2C1}" dt="2022-05-27T10:56:00.236" v="525" actId="108"/>
          <ac:spMkLst>
            <pc:docMk/>
            <pc:sldMk cId="2296911004" sldId="3154"/>
            <ac:spMk id="14" creationId="{730C24F1-2DBB-EB78-65E1-A258E286DBF7}"/>
          </ac:spMkLst>
        </pc:spChg>
        <pc:spChg chg="mod">
          <ac:chgData name="Inês Dantas Coelho" userId="371d8b4d-bcc5-43d3-bc78-0d372be5c1b8" providerId="ADAL" clId="{FAD53E91-3EA3-46F3-B146-5207C5E4D2C1}" dt="2022-05-27T10:56:04.868" v="526" actId="207"/>
          <ac:spMkLst>
            <pc:docMk/>
            <pc:sldMk cId="2296911004" sldId="3154"/>
            <ac:spMk id="18" creationId="{34393A1D-EE30-EB99-BC26-FE66BE523DC8}"/>
          </ac:spMkLst>
        </pc:spChg>
        <pc:spChg chg="add mod">
          <ac:chgData name="Inês Dantas Coelho" userId="371d8b4d-bcc5-43d3-bc78-0d372be5c1b8" providerId="ADAL" clId="{FAD53E91-3EA3-46F3-B146-5207C5E4D2C1}" dt="2022-05-27T10:57:55.945" v="555"/>
          <ac:spMkLst>
            <pc:docMk/>
            <pc:sldMk cId="2296911004" sldId="3154"/>
            <ac:spMk id="25" creationId="{6E637361-D337-8C94-4528-8AD77A5B14C0}"/>
          </ac:spMkLst>
        </pc:spChg>
      </pc:sldChg>
      <pc:sldChg chg="addSp delSp modSp add mod">
        <pc:chgData name="Inês Dantas Coelho" userId="371d8b4d-bcc5-43d3-bc78-0d372be5c1b8" providerId="ADAL" clId="{FAD53E91-3EA3-46F3-B146-5207C5E4D2C1}" dt="2022-05-27T10:58:00.094" v="557"/>
        <pc:sldMkLst>
          <pc:docMk/>
          <pc:sldMk cId="1717383174" sldId="3155"/>
        </pc:sldMkLst>
        <pc:spChg chg="add mod">
          <ac:chgData name="Inês Dantas Coelho" userId="371d8b4d-bcc5-43d3-bc78-0d372be5c1b8" providerId="ADAL" clId="{FAD53E91-3EA3-46F3-B146-5207C5E4D2C1}" dt="2022-05-27T10:57:18.609" v="540" actId="208"/>
          <ac:spMkLst>
            <pc:docMk/>
            <pc:sldMk cId="1717383174" sldId="3155"/>
            <ac:spMk id="5" creationId="{3E2A010D-BF2B-A13A-04C9-317F95425866}"/>
          </ac:spMkLst>
        </pc:spChg>
        <pc:spChg chg="add mod">
          <ac:chgData name="Inês Dantas Coelho" userId="371d8b4d-bcc5-43d3-bc78-0d372be5c1b8" providerId="ADAL" clId="{FAD53E91-3EA3-46F3-B146-5207C5E4D2C1}" dt="2022-05-27T10:57:11.006" v="539" actId="1076"/>
          <ac:spMkLst>
            <pc:docMk/>
            <pc:sldMk cId="1717383174" sldId="3155"/>
            <ac:spMk id="6" creationId="{5B587574-B0CD-67AB-99D7-C923AD2F4F41}"/>
          </ac:spMkLst>
        </pc:spChg>
        <pc:spChg chg="add mod">
          <ac:chgData name="Inês Dantas Coelho" userId="371d8b4d-bcc5-43d3-bc78-0d372be5c1b8" providerId="ADAL" clId="{FAD53E91-3EA3-46F3-B146-5207C5E4D2C1}" dt="2022-05-27T10:57:11.006" v="539" actId="1076"/>
          <ac:spMkLst>
            <pc:docMk/>
            <pc:sldMk cId="1717383174" sldId="3155"/>
            <ac:spMk id="7" creationId="{661191F5-42FA-F557-0FDC-FF15F17E6978}"/>
          </ac:spMkLst>
        </pc:spChg>
        <pc:spChg chg="del">
          <ac:chgData name="Inês Dantas Coelho" userId="371d8b4d-bcc5-43d3-bc78-0d372be5c1b8" providerId="ADAL" clId="{FAD53E91-3EA3-46F3-B146-5207C5E4D2C1}" dt="2022-05-27T10:57:59.777" v="556" actId="478"/>
          <ac:spMkLst>
            <pc:docMk/>
            <pc:sldMk cId="1717383174" sldId="3155"/>
            <ac:spMk id="8" creationId="{DAE957F3-9D66-BCC8-01AB-AD598DF0E0B2}"/>
          </ac:spMkLst>
        </pc:spChg>
        <pc:spChg chg="add mod">
          <ac:chgData name="Inês Dantas Coelho" userId="371d8b4d-bcc5-43d3-bc78-0d372be5c1b8" providerId="ADAL" clId="{FAD53E91-3EA3-46F3-B146-5207C5E4D2C1}" dt="2022-05-27T10:58:00.094" v="557"/>
          <ac:spMkLst>
            <pc:docMk/>
            <pc:sldMk cId="1717383174" sldId="3155"/>
            <ac:spMk id="10" creationId="{68E4227B-1FDE-6FDD-6BC0-F3B21BB62CB9}"/>
          </ac:spMkLst>
        </pc:spChg>
        <pc:picChg chg="del">
          <ac:chgData name="Inês Dantas Coelho" userId="371d8b4d-bcc5-43d3-bc78-0d372be5c1b8" providerId="ADAL" clId="{FAD53E91-3EA3-46F3-B146-5207C5E4D2C1}" dt="2022-05-27T10:56:58.239" v="536" actId="478"/>
          <ac:picMkLst>
            <pc:docMk/>
            <pc:sldMk cId="1717383174" sldId="3155"/>
            <ac:picMk id="3" creationId="{93C77656-C752-5491-1648-7A14F1A75BB1}"/>
          </ac:picMkLst>
        </pc:picChg>
        <pc:picChg chg="add del mod">
          <ac:chgData name="Inês Dantas Coelho" userId="371d8b4d-bcc5-43d3-bc78-0d372be5c1b8" providerId="ADAL" clId="{FAD53E91-3EA3-46F3-B146-5207C5E4D2C1}" dt="2022-05-27T10:57:04.828" v="538" actId="478"/>
          <ac:picMkLst>
            <pc:docMk/>
            <pc:sldMk cId="1717383174" sldId="3155"/>
            <ac:picMk id="9" creationId="{EF97AE8C-3819-E9A8-2147-9837BF957FA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0055" cy="484515"/>
          </a:xfrm>
          <a:prstGeom prst="rect">
            <a:avLst/>
          </a:prstGeom>
        </p:spPr>
        <p:txBody>
          <a:bodyPr vert="horz" lIns="94476" tIns="47238" rIns="94476" bIns="47238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95404" y="0"/>
            <a:ext cx="2980055" cy="484515"/>
          </a:xfrm>
          <a:prstGeom prst="rect">
            <a:avLst/>
          </a:prstGeom>
        </p:spPr>
        <p:txBody>
          <a:bodyPr vert="horz" lIns="94476" tIns="47238" rIns="94476" bIns="47238" rtlCol="0"/>
          <a:lstStyle>
            <a:lvl1pPr algn="r">
              <a:defRPr sz="1200"/>
            </a:lvl1pPr>
          </a:lstStyle>
          <a:p>
            <a:fld id="{636C041B-CE55-4299-8CB4-55E4CA0E11AC}" type="datetimeFigureOut">
              <a:rPr lang="pt-PT" smtClean="0"/>
              <a:t>27/05/2022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542925" y="1206500"/>
            <a:ext cx="5791200" cy="32591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476" tIns="47238" rIns="94476" bIns="47238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7705" y="4647317"/>
            <a:ext cx="5501640" cy="3802350"/>
          </a:xfrm>
          <a:prstGeom prst="rect">
            <a:avLst/>
          </a:prstGeom>
        </p:spPr>
        <p:txBody>
          <a:bodyPr vert="horz" lIns="94476" tIns="47238" rIns="94476" bIns="47238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9172249"/>
            <a:ext cx="2980055" cy="484514"/>
          </a:xfrm>
          <a:prstGeom prst="rect">
            <a:avLst/>
          </a:prstGeom>
        </p:spPr>
        <p:txBody>
          <a:bodyPr vert="horz" lIns="94476" tIns="47238" rIns="94476" bIns="47238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95404" y="9172249"/>
            <a:ext cx="2980055" cy="484514"/>
          </a:xfrm>
          <a:prstGeom prst="rect">
            <a:avLst/>
          </a:prstGeom>
        </p:spPr>
        <p:txBody>
          <a:bodyPr vert="horz" lIns="94476" tIns="47238" rIns="94476" bIns="47238" rtlCol="0" anchor="b"/>
          <a:lstStyle>
            <a:lvl1pPr algn="r">
              <a:defRPr sz="1200"/>
            </a:lvl1pPr>
          </a:lstStyle>
          <a:p>
            <a:fld id="{33D2A59C-7779-4B61-924A-AFBDA2D6C3F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76896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292A8-BD83-48BE-81A8-EF2AFB673EEE}" type="slidenum">
              <a:rPr lang="pt-PT" smtClean="0"/>
              <a:t>13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38642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292A8-BD83-48BE-81A8-EF2AFB673EEE}" type="slidenum">
              <a:rPr lang="pt-PT" smtClean="0"/>
              <a:t>14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366573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292A8-BD83-48BE-81A8-EF2AFB673EEE}" type="slidenum">
              <a:rPr lang="pt-PT" smtClean="0"/>
              <a:t>16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10141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292A8-BD83-48BE-81A8-EF2AFB673EEE}" type="slidenum">
              <a:rPr lang="pt-PT" smtClean="0"/>
              <a:t>17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82764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292A8-BD83-48BE-81A8-EF2AFB673EEE}" type="slidenum">
              <a:rPr lang="pt-PT" smtClean="0"/>
              <a:t>19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621709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292A8-BD83-48BE-81A8-EF2AFB673EEE}" type="slidenum">
              <a:rPr lang="pt-PT" smtClean="0"/>
              <a:t>20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199916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292A8-BD83-48BE-81A8-EF2AFB673EEE}" type="slidenum">
              <a:rPr lang="pt-PT" smtClean="0"/>
              <a:t>21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14531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1BC060-100A-49A6-87EC-1F057B6505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1A1468A-BF1E-4263-BCCF-BAD0E03764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6A9660C1-A377-496A-875E-0EC9BCAD8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BB2A1-23E3-42F6-8B47-64F3B05CE080}" type="datetimeFigureOut">
              <a:rPr lang="pt-PT" smtClean="0"/>
              <a:t>27/05/2022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67EE3AFF-123F-47A4-92F0-85CBCFCA5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C1D9F807-E7B4-422E-AE0C-C8E99803E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F0180-12C4-4441-BE51-65814928BA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98027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30B886-0BE4-403D-90CF-7AE49E313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E4F9AF4D-8756-4E32-AEE8-B1B106FD42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372743BE-0432-4D44-BCF6-6C33A6F25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BB2A1-23E3-42F6-8B47-64F3B05CE080}" type="datetimeFigureOut">
              <a:rPr lang="pt-PT" smtClean="0"/>
              <a:t>27/05/2022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BA7440C9-F08D-41BB-B2B9-88B1A52DA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F1BD97BD-E60E-43DE-85E8-D4188E877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F0180-12C4-4441-BE51-65814928BA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11256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D6C81C8-DE91-4252-A02C-80C7F1EABE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CFE24DA9-DD09-41AB-9FFC-109D51B79F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D4DCF48D-AB7D-4783-9437-84DC42E2C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BB2A1-23E3-42F6-8B47-64F3B05CE080}" type="datetimeFigureOut">
              <a:rPr lang="pt-PT" smtClean="0"/>
              <a:t>27/05/2022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EA21042E-ED0B-406F-A914-780E627B0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10C910D7-C7C9-40C7-BD03-634ABAB62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F0180-12C4-4441-BE51-65814928BA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86287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9565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7211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99FC2D-FDDB-4E31-8D6A-5689842D4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0B0E5A8F-7446-483F-9DB7-DC4A79BD39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608FD28D-DC2F-4F74-BF67-4359B6FE2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BB2A1-23E3-42F6-8B47-64F3B05CE080}" type="datetimeFigureOut">
              <a:rPr lang="pt-PT" smtClean="0"/>
              <a:t>27/05/2022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3E022F16-74E4-44EE-A0B9-0000460B4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9BD8C849-F397-437C-98E8-99D8D692B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F0180-12C4-4441-BE51-65814928BA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07567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68940D-7CEB-40C3-B762-A94EAA745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C5E466AD-DD92-4671-88E3-6C3FC72D60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6CBCB328-C007-48AC-A594-421D2947D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BB2A1-23E3-42F6-8B47-64F3B05CE080}" type="datetimeFigureOut">
              <a:rPr lang="pt-PT" smtClean="0"/>
              <a:t>27/05/2022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428AEA4C-45FC-4997-B207-3F7DAA77C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83FD4F74-530E-464E-9F8D-8589562A4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F0180-12C4-4441-BE51-65814928BA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99466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43151D-CC7E-4080-AF4A-0F7364B81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1B117E71-E514-490A-9B30-8E8FD0CF81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923E5EA4-03F2-4669-9CA3-718D0E85C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01094D36-6187-48E9-952D-327FF587A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BB2A1-23E3-42F6-8B47-64F3B05CE080}" type="datetimeFigureOut">
              <a:rPr lang="pt-PT" smtClean="0"/>
              <a:t>27/05/2022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581C106F-98E6-4F43-B68B-0E7DE74F2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68CCAC23-2676-40CC-92B7-C767DE512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F0180-12C4-4441-BE51-65814928BA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59017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C48402-5EB1-4DAD-A692-E1BCFD777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ADED77DB-48D9-4974-B456-C43D4FA0B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39BD718C-72F2-4B52-9E66-80A560E62B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B0BF0261-8422-4108-86CE-82419325D2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99A0DEFC-866D-44F7-872D-5BDC57D145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A58CE6ED-8F14-4988-B431-540D81021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BB2A1-23E3-42F6-8B47-64F3B05CE080}" type="datetimeFigureOut">
              <a:rPr lang="pt-PT" smtClean="0"/>
              <a:t>27/05/2022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201992BE-6D64-40FF-9D4F-9CEB3F90F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2F082100-6005-4C8A-99F3-165FB9067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F0180-12C4-4441-BE51-65814928BA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70950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74400F-6BC4-43C7-A6A4-AC18CF866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BC184A43-67AF-47D5-BB22-859055F18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BB2A1-23E3-42F6-8B47-64F3B05CE080}" type="datetimeFigureOut">
              <a:rPr lang="pt-PT" smtClean="0"/>
              <a:t>27/05/2022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5FF4CD97-D66E-45AF-B30C-373A799BD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188F6B8D-900F-48BF-8B70-53ED9FCD6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F0180-12C4-4441-BE51-65814928BA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32937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81C2505F-A00E-4C74-A4F2-9090C6D70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BB2A1-23E3-42F6-8B47-64F3B05CE080}" type="datetimeFigureOut">
              <a:rPr lang="pt-PT" smtClean="0"/>
              <a:t>27/05/2022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2698AA81-4069-4910-B6DB-8BFD66751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08307FD8-E902-4441-9804-B5366538D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F0180-12C4-4441-BE51-65814928BA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16180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A2F03-68A2-445C-976F-0AECBF224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30C8CB70-9814-405A-8765-8AB89D075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EA4AAC59-97CF-421C-8317-46361DBA82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1BC086E0-13B9-402B-A7C4-7E44B11BC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BB2A1-23E3-42F6-8B47-64F3B05CE080}" type="datetimeFigureOut">
              <a:rPr lang="pt-PT" smtClean="0"/>
              <a:t>27/05/2022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5795412C-909F-465D-80F5-0E7C55C03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D500A9B9-8663-43C6-9568-6E4846671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F0180-12C4-4441-BE51-65814928BA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55615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FE9D6E-5516-4EE4-87A8-38CEAB1C5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D60EAF67-4063-48BF-8F90-95F76FF54B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DA683FB5-1FC9-48DD-A9DC-8D45EE7134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5E95E200-83B0-4782-9AAD-4B9C0F4FB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BB2A1-23E3-42F6-8B47-64F3B05CE080}" type="datetimeFigureOut">
              <a:rPr lang="pt-PT" smtClean="0"/>
              <a:t>27/05/2022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77ED85CE-34B5-4EE9-B81F-23F267AA4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29A4750E-E29C-4AB0-81B6-93D6427EA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F0180-12C4-4441-BE51-65814928BA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60826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1A4EE6CF-F760-4181-8C48-7D795E878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3231873F-E929-4CE3-BC4E-AFD720DAEB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EFCE0903-BBD6-44EE-B437-8163E2F707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BB2A1-23E3-42F6-8B47-64F3B05CE080}" type="datetimeFigureOut">
              <a:rPr lang="pt-PT" smtClean="0"/>
              <a:t>27/05/2022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0096DF26-4B65-46E4-BD21-3702D2FFC7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2943C0E6-3720-4257-AE01-8B13EF0863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F0180-12C4-4441-BE51-65814928BA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15731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FFD4F9D-1BC9-ED43-9853-718885472B2F}"/>
              </a:ext>
            </a:extLst>
          </p:cNvPr>
          <p:cNvSpPr txBox="1"/>
          <p:nvPr/>
        </p:nvSpPr>
        <p:spPr>
          <a:xfrm>
            <a:off x="885931" y="4620607"/>
            <a:ext cx="9890223" cy="12618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PT" sz="3800" dirty="0">
                <a:solidFill>
                  <a:srgbClr val="1500CF"/>
                </a:solidFill>
                <a:latin typeface="Arial"/>
                <a:cs typeface="Arial"/>
              </a:rPr>
              <a:t>Digital </a:t>
            </a:r>
            <a:r>
              <a:rPr lang="pt-PT" sz="3800" dirty="0" err="1">
                <a:solidFill>
                  <a:srgbClr val="1500CF"/>
                </a:solidFill>
                <a:latin typeface="Arial"/>
                <a:cs typeface="Arial"/>
              </a:rPr>
              <a:t>Growth</a:t>
            </a:r>
            <a:r>
              <a:rPr lang="pt-PT" sz="3800" dirty="0">
                <a:solidFill>
                  <a:srgbClr val="1500CF"/>
                </a:solidFill>
                <a:latin typeface="Arial"/>
                <a:cs typeface="Arial"/>
              </a:rPr>
              <a:t> </a:t>
            </a:r>
            <a:r>
              <a:rPr lang="pt-PT" sz="3800" dirty="0" err="1">
                <a:solidFill>
                  <a:srgbClr val="1500CF"/>
                </a:solidFill>
                <a:latin typeface="Arial"/>
                <a:cs typeface="Arial"/>
              </a:rPr>
              <a:t>Strategy</a:t>
            </a:r>
            <a:endParaRPr lang="pt-PT" sz="3800" dirty="0">
              <a:solidFill>
                <a:srgbClr val="1500CF"/>
              </a:solidFill>
              <a:latin typeface="Arial"/>
              <a:cs typeface="Arial"/>
            </a:endParaRPr>
          </a:p>
          <a:p>
            <a:r>
              <a:rPr lang="pt-PT" sz="3800" dirty="0">
                <a:solidFill>
                  <a:srgbClr val="1500CF"/>
                </a:solidFill>
                <a:latin typeface="Arial"/>
                <a:cs typeface="Arial"/>
              </a:rPr>
              <a:t>EXERCICIO</a:t>
            </a:r>
            <a:endParaRPr lang="en-PT" sz="3800" dirty="0">
              <a:solidFill>
                <a:srgbClr val="1500CF"/>
              </a:solidFill>
              <a:latin typeface="Arial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77808C-15CF-9A42-B822-A36DDB8E0778}"/>
              </a:ext>
            </a:extLst>
          </p:cNvPr>
          <p:cNvSpPr txBox="1"/>
          <p:nvPr/>
        </p:nvSpPr>
        <p:spPr>
          <a:xfrm>
            <a:off x="885931" y="5913737"/>
            <a:ext cx="8699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dirty="0">
                <a:solidFill>
                  <a:srgbClr val="1500C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Inês Dantas Coelho</a:t>
            </a:r>
            <a:endParaRPr lang="en-PT" sz="1400" dirty="0">
              <a:solidFill>
                <a:srgbClr val="1500C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034A6ACD-42C5-0A3E-377E-EF2680969F0E}"/>
              </a:ext>
            </a:extLst>
          </p:cNvPr>
          <p:cNvSpPr/>
          <p:nvPr/>
        </p:nvSpPr>
        <p:spPr>
          <a:xfrm>
            <a:off x="637308" y="4114800"/>
            <a:ext cx="1586779" cy="214313"/>
          </a:xfrm>
          <a:prstGeom prst="rect">
            <a:avLst/>
          </a:prstGeom>
          <a:solidFill>
            <a:srgbClr val="1600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46429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C88837A-8AE9-8548-B2C2-8CBA2756BFA3}"/>
              </a:ext>
            </a:extLst>
          </p:cNvPr>
          <p:cNvSpPr txBox="1"/>
          <p:nvPr/>
        </p:nvSpPr>
        <p:spPr>
          <a:xfrm>
            <a:off x="0" y="480819"/>
            <a:ext cx="10777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>
                <a:solidFill>
                  <a:srgbClr val="D095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EXERCICIO: CONSTRUIR UMA ESTRATÉGIA ONLINE</a:t>
            </a:r>
            <a:endParaRPr lang="en-PT" sz="2800" dirty="0">
              <a:solidFill>
                <a:srgbClr val="D095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8E5A2DA6-FF5D-1D4C-59A2-E0BE0E07E1C5}"/>
              </a:ext>
            </a:extLst>
          </p:cNvPr>
          <p:cNvSpPr/>
          <p:nvPr/>
        </p:nvSpPr>
        <p:spPr>
          <a:xfrm>
            <a:off x="637309" y="355600"/>
            <a:ext cx="822036" cy="82550"/>
          </a:xfrm>
          <a:prstGeom prst="rect">
            <a:avLst/>
          </a:prstGeom>
          <a:solidFill>
            <a:srgbClr val="1600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554FE36F-4ED9-2542-6465-D762D99656DB}"/>
              </a:ext>
            </a:extLst>
          </p:cNvPr>
          <p:cNvSpPr/>
          <p:nvPr/>
        </p:nvSpPr>
        <p:spPr>
          <a:xfrm>
            <a:off x="341453" y="1138345"/>
            <a:ext cx="5216824" cy="5079160"/>
          </a:xfrm>
          <a:custGeom>
            <a:avLst/>
            <a:gdLst>
              <a:gd name="connsiteX0" fmla="*/ 0 w 5216824"/>
              <a:gd name="connsiteY0" fmla="*/ 0 h 5079160"/>
              <a:gd name="connsiteX1" fmla="*/ 652103 w 5216824"/>
              <a:gd name="connsiteY1" fmla="*/ 0 h 5079160"/>
              <a:gd name="connsiteX2" fmla="*/ 1304206 w 5216824"/>
              <a:gd name="connsiteY2" fmla="*/ 0 h 5079160"/>
              <a:gd name="connsiteX3" fmla="*/ 1956309 w 5216824"/>
              <a:gd name="connsiteY3" fmla="*/ 0 h 5079160"/>
              <a:gd name="connsiteX4" fmla="*/ 2504076 w 5216824"/>
              <a:gd name="connsiteY4" fmla="*/ 0 h 5079160"/>
              <a:gd name="connsiteX5" fmla="*/ 3156179 w 5216824"/>
              <a:gd name="connsiteY5" fmla="*/ 0 h 5079160"/>
              <a:gd name="connsiteX6" fmla="*/ 3703945 w 5216824"/>
              <a:gd name="connsiteY6" fmla="*/ 0 h 5079160"/>
              <a:gd name="connsiteX7" fmla="*/ 4460385 w 5216824"/>
              <a:gd name="connsiteY7" fmla="*/ 0 h 5079160"/>
              <a:gd name="connsiteX8" fmla="*/ 5216824 w 5216824"/>
              <a:gd name="connsiteY8" fmla="*/ 0 h 5079160"/>
              <a:gd name="connsiteX9" fmla="*/ 5216824 w 5216824"/>
              <a:gd name="connsiteY9" fmla="*/ 685687 h 5079160"/>
              <a:gd name="connsiteX10" fmla="*/ 5216824 w 5216824"/>
              <a:gd name="connsiteY10" fmla="*/ 1320582 h 5079160"/>
              <a:gd name="connsiteX11" fmla="*/ 5216824 w 5216824"/>
              <a:gd name="connsiteY11" fmla="*/ 1955477 h 5079160"/>
              <a:gd name="connsiteX12" fmla="*/ 5216824 w 5216824"/>
              <a:gd name="connsiteY12" fmla="*/ 2437997 h 5079160"/>
              <a:gd name="connsiteX13" fmla="*/ 5216824 w 5216824"/>
              <a:gd name="connsiteY13" fmla="*/ 3072892 h 5079160"/>
              <a:gd name="connsiteX14" fmla="*/ 5216824 w 5216824"/>
              <a:gd name="connsiteY14" fmla="*/ 3656995 h 5079160"/>
              <a:gd name="connsiteX15" fmla="*/ 5216824 w 5216824"/>
              <a:gd name="connsiteY15" fmla="*/ 4190307 h 5079160"/>
              <a:gd name="connsiteX16" fmla="*/ 5216824 w 5216824"/>
              <a:gd name="connsiteY16" fmla="*/ 5079160 h 5079160"/>
              <a:gd name="connsiteX17" fmla="*/ 4721226 w 5216824"/>
              <a:gd name="connsiteY17" fmla="*/ 5079160 h 5079160"/>
              <a:gd name="connsiteX18" fmla="*/ 4016954 w 5216824"/>
              <a:gd name="connsiteY18" fmla="*/ 5079160 h 5079160"/>
              <a:gd name="connsiteX19" fmla="*/ 3469188 w 5216824"/>
              <a:gd name="connsiteY19" fmla="*/ 5079160 h 5079160"/>
              <a:gd name="connsiteX20" fmla="*/ 2764917 w 5216824"/>
              <a:gd name="connsiteY20" fmla="*/ 5079160 h 5079160"/>
              <a:gd name="connsiteX21" fmla="*/ 2269318 w 5216824"/>
              <a:gd name="connsiteY21" fmla="*/ 5079160 h 5079160"/>
              <a:gd name="connsiteX22" fmla="*/ 1773720 w 5216824"/>
              <a:gd name="connsiteY22" fmla="*/ 5079160 h 5079160"/>
              <a:gd name="connsiteX23" fmla="*/ 1173785 w 5216824"/>
              <a:gd name="connsiteY23" fmla="*/ 5079160 h 5079160"/>
              <a:gd name="connsiteX24" fmla="*/ 573851 w 5216824"/>
              <a:gd name="connsiteY24" fmla="*/ 5079160 h 5079160"/>
              <a:gd name="connsiteX25" fmla="*/ 0 w 5216824"/>
              <a:gd name="connsiteY25" fmla="*/ 5079160 h 5079160"/>
              <a:gd name="connsiteX26" fmla="*/ 0 w 5216824"/>
              <a:gd name="connsiteY26" fmla="*/ 4393473 h 5079160"/>
              <a:gd name="connsiteX27" fmla="*/ 0 w 5216824"/>
              <a:gd name="connsiteY27" fmla="*/ 3809370 h 5079160"/>
              <a:gd name="connsiteX28" fmla="*/ 0 w 5216824"/>
              <a:gd name="connsiteY28" fmla="*/ 3225267 h 5079160"/>
              <a:gd name="connsiteX29" fmla="*/ 0 w 5216824"/>
              <a:gd name="connsiteY29" fmla="*/ 2742746 h 5079160"/>
              <a:gd name="connsiteX30" fmla="*/ 0 w 5216824"/>
              <a:gd name="connsiteY30" fmla="*/ 2057060 h 5079160"/>
              <a:gd name="connsiteX31" fmla="*/ 0 w 5216824"/>
              <a:gd name="connsiteY31" fmla="*/ 1472956 h 5079160"/>
              <a:gd name="connsiteX32" fmla="*/ 0 w 5216824"/>
              <a:gd name="connsiteY32" fmla="*/ 939645 h 5079160"/>
              <a:gd name="connsiteX33" fmla="*/ 0 w 5216824"/>
              <a:gd name="connsiteY33" fmla="*/ 0 h 507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5216824" h="5079160" extrusionOk="0">
                <a:moveTo>
                  <a:pt x="0" y="0"/>
                </a:moveTo>
                <a:cubicBezTo>
                  <a:pt x="146607" y="-5850"/>
                  <a:pt x="369637" y="-6825"/>
                  <a:pt x="652103" y="0"/>
                </a:cubicBezTo>
                <a:cubicBezTo>
                  <a:pt x="934569" y="6825"/>
                  <a:pt x="997552" y="-14956"/>
                  <a:pt x="1304206" y="0"/>
                </a:cubicBezTo>
                <a:cubicBezTo>
                  <a:pt x="1610860" y="14956"/>
                  <a:pt x="1636547" y="-9620"/>
                  <a:pt x="1956309" y="0"/>
                </a:cubicBezTo>
                <a:cubicBezTo>
                  <a:pt x="2276071" y="9620"/>
                  <a:pt x="2317941" y="-22771"/>
                  <a:pt x="2504076" y="0"/>
                </a:cubicBezTo>
                <a:cubicBezTo>
                  <a:pt x="2690211" y="22771"/>
                  <a:pt x="2988644" y="10069"/>
                  <a:pt x="3156179" y="0"/>
                </a:cubicBezTo>
                <a:cubicBezTo>
                  <a:pt x="3323714" y="-10069"/>
                  <a:pt x="3460902" y="-9283"/>
                  <a:pt x="3703945" y="0"/>
                </a:cubicBezTo>
                <a:cubicBezTo>
                  <a:pt x="3946988" y="9283"/>
                  <a:pt x="4207190" y="29456"/>
                  <a:pt x="4460385" y="0"/>
                </a:cubicBezTo>
                <a:cubicBezTo>
                  <a:pt x="4713580" y="-29456"/>
                  <a:pt x="4969387" y="-13116"/>
                  <a:pt x="5216824" y="0"/>
                </a:cubicBezTo>
                <a:cubicBezTo>
                  <a:pt x="5183609" y="237448"/>
                  <a:pt x="5207199" y="508990"/>
                  <a:pt x="5216824" y="685687"/>
                </a:cubicBezTo>
                <a:cubicBezTo>
                  <a:pt x="5226449" y="862384"/>
                  <a:pt x="5189142" y="1189552"/>
                  <a:pt x="5216824" y="1320582"/>
                </a:cubicBezTo>
                <a:cubicBezTo>
                  <a:pt x="5244506" y="1451612"/>
                  <a:pt x="5228117" y="1704837"/>
                  <a:pt x="5216824" y="1955477"/>
                </a:cubicBezTo>
                <a:cubicBezTo>
                  <a:pt x="5205531" y="2206118"/>
                  <a:pt x="5237900" y="2313318"/>
                  <a:pt x="5216824" y="2437997"/>
                </a:cubicBezTo>
                <a:cubicBezTo>
                  <a:pt x="5195748" y="2562676"/>
                  <a:pt x="5240440" y="2882954"/>
                  <a:pt x="5216824" y="3072892"/>
                </a:cubicBezTo>
                <a:cubicBezTo>
                  <a:pt x="5193208" y="3262830"/>
                  <a:pt x="5226578" y="3524020"/>
                  <a:pt x="5216824" y="3656995"/>
                </a:cubicBezTo>
                <a:cubicBezTo>
                  <a:pt x="5207070" y="3789970"/>
                  <a:pt x="5195569" y="3947814"/>
                  <a:pt x="5216824" y="4190307"/>
                </a:cubicBezTo>
                <a:cubicBezTo>
                  <a:pt x="5238079" y="4432800"/>
                  <a:pt x="5253341" y="4889873"/>
                  <a:pt x="5216824" y="5079160"/>
                </a:cubicBezTo>
                <a:cubicBezTo>
                  <a:pt x="5027806" y="5075057"/>
                  <a:pt x="4968126" y="5059989"/>
                  <a:pt x="4721226" y="5079160"/>
                </a:cubicBezTo>
                <a:cubicBezTo>
                  <a:pt x="4474326" y="5098331"/>
                  <a:pt x="4348771" y="5083498"/>
                  <a:pt x="4016954" y="5079160"/>
                </a:cubicBezTo>
                <a:cubicBezTo>
                  <a:pt x="3685137" y="5074822"/>
                  <a:pt x="3628495" y="5064198"/>
                  <a:pt x="3469188" y="5079160"/>
                </a:cubicBezTo>
                <a:cubicBezTo>
                  <a:pt x="3309881" y="5094122"/>
                  <a:pt x="3094728" y="5078243"/>
                  <a:pt x="2764917" y="5079160"/>
                </a:cubicBezTo>
                <a:cubicBezTo>
                  <a:pt x="2435106" y="5080077"/>
                  <a:pt x="2481556" y="5058238"/>
                  <a:pt x="2269318" y="5079160"/>
                </a:cubicBezTo>
                <a:cubicBezTo>
                  <a:pt x="2057080" y="5100082"/>
                  <a:pt x="1989796" y="5100909"/>
                  <a:pt x="1773720" y="5079160"/>
                </a:cubicBezTo>
                <a:cubicBezTo>
                  <a:pt x="1557644" y="5057411"/>
                  <a:pt x="1447636" y="5060040"/>
                  <a:pt x="1173785" y="5079160"/>
                </a:cubicBezTo>
                <a:cubicBezTo>
                  <a:pt x="899935" y="5098280"/>
                  <a:pt x="822483" y="5057036"/>
                  <a:pt x="573851" y="5079160"/>
                </a:cubicBezTo>
                <a:cubicBezTo>
                  <a:pt x="325219" y="5101284"/>
                  <a:pt x="256346" y="5085298"/>
                  <a:pt x="0" y="5079160"/>
                </a:cubicBezTo>
                <a:cubicBezTo>
                  <a:pt x="5675" y="4795536"/>
                  <a:pt x="-17858" y="4634226"/>
                  <a:pt x="0" y="4393473"/>
                </a:cubicBezTo>
                <a:cubicBezTo>
                  <a:pt x="17858" y="4152720"/>
                  <a:pt x="727" y="4035160"/>
                  <a:pt x="0" y="3809370"/>
                </a:cubicBezTo>
                <a:cubicBezTo>
                  <a:pt x="-727" y="3583580"/>
                  <a:pt x="24778" y="3353271"/>
                  <a:pt x="0" y="3225267"/>
                </a:cubicBezTo>
                <a:cubicBezTo>
                  <a:pt x="-24778" y="3097263"/>
                  <a:pt x="-15064" y="2934348"/>
                  <a:pt x="0" y="2742746"/>
                </a:cubicBezTo>
                <a:cubicBezTo>
                  <a:pt x="15064" y="2551144"/>
                  <a:pt x="-23761" y="2353214"/>
                  <a:pt x="0" y="2057060"/>
                </a:cubicBezTo>
                <a:cubicBezTo>
                  <a:pt x="23761" y="1760906"/>
                  <a:pt x="27350" y="1678130"/>
                  <a:pt x="0" y="1472956"/>
                </a:cubicBezTo>
                <a:cubicBezTo>
                  <a:pt x="-27350" y="1267782"/>
                  <a:pt x="-14273" y="1141175"/>
                  <a:pt x="0" y="939645"/>
                </a:cubicBezTo>
                <a:cubicBezTo>
                  <a:pt x="14273" y="738115"/>
                  <a:pt x="27926" y="290173"/>
                  <a:pt x="0" y="0"/>
                </a:cubicBezTo>
                <a:close/>
              </a:path>
            </a:pathLst>
          </a:custGeom>
          <a:noFill/>
          <a:ln>
            <a:solidFill>
              <a:srgbClr val="1600CF"/>
            </a:solidFill>
            <a:extLst>
              <a:ext uri="{C807C97D-BFC1-408E-A445-0C87EB9F89A2}">
                <ask:lineSketchStyleProps xmlns:ask="http://schemas.microsoft.com/office/drawing/2018/sketchyshapes" sd="30406237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B32473F7-294F-5C9C-C84B-E4E97CE85686}"/>
              </a:ext>
            </a:extLst>
          </p:cNvPr>
          <p:cNvSpPr txBox="1"/>
          <p:nvPr/>
        </p:nvSpPr>
        <p:spPr>
          <a:xfrm>
            <a:off x="322901" y="1706079"/>
            <a:ext cx="261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bg1"/>
                </a:solidFill>
                <a:latin typeface="Roboto"/>
              </a:rPr>
              <a:t>SITUAÇÃO RACE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17836F44-61EA-A464-D674-EAAAF9E45099}"/>
              </a:ext>
            </a:extLst>
          </p:cNvPr>
          <p:cNvSpPr txBox="1"/>
          <p:nvPr/>
        </p:nvSpPr>
        <p:spPr>
          <a:xfrm>
            <a:off x="449247" y="1376989"/>
            <a:ext cx="4949371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dirty="0">
                <a:latin typeface="Roboto"/>
              </a:rPr>
              <a:t>OBJETIVOS RACE</a:t>
            </a:r>
          </a:p>
          <a:p>
            <a:r>
              <a:rPr lang="pt-PT" sz="1000" dirty="0">
                <a:latin typeface="Roboto"/>
              </a:rPr>
              <a:t>Deve seguir a Jornada de Cliente (</a:t>
            </a:r>
            <a:r>
              <a:rPr lang="pt-PT" sz="1000" dirty="0" err="1">
                <a:latin typeface="Roboto"/>
              </a:rPr>
              <a:t>framework</a:t>
            </a:r>
            <a:r>
              <a:rPr lang="pt-PT" sz="1000" dirty="0">
                <a:latin typeface="Roboto"/>
              </a:rPr>
              <a:t> RACE) e não deve ter limite de tempo apesar de estar intrinsecamente ligado com as ações definidas. Devem ser sempre SMART (específicos, medíveis, acionáveis, relevantes, </a:t>
            </a:r>
            <a:r>
              <a:rPr lang="pt-PT" sz="1000" i="1" dirty="0">
                <a:latin typeface="Roboto"/>
              </a:rPr>
              <a:t>time-</a:t>
            </a:r>
            <a:r>
              <a:rPr lang="pt-PT" sz="1000" i="1" dirty="0" err="1">
                <a:latin typeface="Roboto"/>
              </a:rPr>
              <a:t>related</a:t>
            </a:r>
            <a:r>
              <a:rPr lang="pt-PT" sz="1000" dirty="0">
                <a:latin typeface="Roboto"/>
              </a:rPr>
              <a:t>)</a:t>
            </a:r>
          </a:p>
          <a:p>
            <a:endParaRPr lang="pt-PT" sz="1600" dirty="0">
              <a:latin typeface="Roboto"/>
            </a:endParaRP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25974C4A-D612-7A31-C354-F4A76E842C23}"/>
              </a:ext>
            </a:extLst>
          </p:cNvPr>
          <p:cNvSpPr/>
          <p:nvPr/>
        </p:nvSpPr>
        <p:spPr>
          <a:xfrm>
            <a:off x="5874403" y="1167794"/>
            <a:ext cx="5216824" cy="5079160"/>
          </a:xfrm>
          <a:custGeom>
            <a:avLst/>
            <a:gdLst>
              <a:gd name="connsiteX0" fmla="*/ 0 w 5216824"/>
              <a:gd name="connsiteY0" fmla="*/ 0 h 5079160"/>
              <a:gd name="connsiteX1" fmla="*/ 652103 w 5216824"/>
              <a:gd name="connsiteY1" fmla="*/ 0 h 5079160"/>
              <a:gd name="connsiteX2" fmla="*/ 1304206 w 5216824"/>
              <a:gd name="connsiteY2" fmla="*/ 0 h 5079160"/>
              <a:gd name="connsiteX3" fmla="*/ 1956309 w 5216824"/>
              <a:gd name="connsiteY3" fmla="*/ 0 h 5079160"/>
              <a:gd name="connsiteX4" fmla="*/ 2504076 w 5216824"/>
              <a:gd name="connsiteY4" fmla="*/ 0 h 5079160"/>
              <a:gd name="connsiteX5" fmla="*/ 3156179 w 5216824"/>
              <a:gd name="connsiteY5" fmla="*/ 0 h 5079160"/>
              <a:gd name="connsiteX6" fmla="*/ 3703945 w 5216824"/>
              <a:gd name="connsiteY6" fmla="*/ 0 h 5079160"/>
              <a:gd name="connsiteX7" fmla="*/ 4460385 w 5216824"/>
              <a:gd name="connsiteY7" fmla="*/ 0 h 5079160"/>
              <a:gd name="connsiteX8" fmla="*/ 5216824 w 5216824"/>
              <a:gd name="connsiteY8" fmla="*/ 0 h 5079160"/>
              <a:gd name="connsiteX9" fmla="*/ 5216824 w 5216824"/>
              <a:gd name="connsiteY9" fmla="*/ 685687 h 5079160"/>
              <a:gd name="connsiteX10" fmla="*/ 5216824 w 5216824"/>
              <a:gd name="connsiteY10" fmla="*/ 1320582 h 5079160"/>
              <a:gd name="connsiteX11" fmla="*/ 5216824 w 5216824"/>
              <a:gd name="connsiteY11" fmla="*/ 1955477 h 5079160"/>
              <a:gd name="connsiteX12" fmla="*/ 5216824 w 5216824"/>
              <a:gd name="connsiteY12" fmla="*/ 2437997 h 5079160"/>
              <a:gd name="connsiteX13" fmla="*/ 5216824 w 5216824"/>
              <a:gd name="connsiteY13" fmla="*/ 3072892 h 5079160"/>
              <a:gd name="connsiteX14" fmla="*/ 5216824 w 5216824"/>
              <a:gd name="connsiteY14" fmla="*/ 3656995 h 5079160"/>
              <a:gd name="connsiteX15" fmla="*/ 5216824 w 5216824"/>
              <a:gd name="connsiteY15" fmla="*/ 4190307 h 5079160"/>
              <a:gd name="connsiteX16" fmla="*/ 5216824 w 5216824"/>
              <a:gd name="connsiteY16" fmla="*/ 5079160 h 5079160"/>
              <a:gd name="connsiteX17" fmla="*/ 4721226 w 5216824"/>
              <a:gd name="connsiteY17" fmla="*/ 5079160 h 5079160"/>
              <a:gd name="connsiteX18" fmla="*/ 4016954 w 5216824"/>
              <a:gd name="connsiteY18" fmla="*/ 5079160 h 5079160"/>
              <a:gd name="connsiteX19" fmla="*/ 3469188 w 5216824"/>
              <a:gd name="connsiteY19" fmla="*/ 5079160 h 5079160"/>
              <a:gd name="connsiteX20" fmla="*/ 2764917 w 5216824"/>
              <a:gd name="connsiteY20" fmla="*/ 5079160 h 5079160"/>
              <a:gd name="connsiteX21" fmla="*/ 2269318 w 5216824"/>
              <a:gd name="connsiteY21" fmla="*/ 5079160 h 5079160"/>
              <a:gd name="connsiteX22" fmla="*/ 1773720 w 5216824"/>
              <a:gd name="connsiteY22" fmla="*/ 5079160 h 5079160"/>
              <a:gd name="connsiteX23" fmla="*/ 1173785 w 5216824"/>
              <a:gd name="connsiteY23" fmla="*/ 5079160 h 5079160"/>
              <a:gd name="connsiteX24" fmla="*/ 573851 w 5216824"/>
              <a:gd name="connsiteY24" fmla="*/ 5079160 h 5079160"/>
              <a:gd name="connsiteX25" fmla="*/ 0 w 5216824"/>
              <a:gd name="connsiteY25" fmla="*/ 5079160 h 5079160"/>
              <a:gd name="connsiteX26" fmla="*/ 0 w 5216824"/>
              <a:gd name="connsiteY26" fmla="*/ 4393473 h 5079160"/>
              <a:gd name="connsiteX27" fmla="*/ 0 w 5216824"/>
              <a:gd name="connsiteY27" fmla="*/ 3809370 h 5079160"/>
              <a:gd name="connsiteX28" fmla="*/ 0 w 5216824"/>
              <a:gd name="connsiteY28" fmla="*/ 3225267 h 5079160"/>
              <a:gd name="connsiteX29" fmla="*/ 0 w 5216824"/>
              <a:gd name="connsiteY29" fmla="*/ 2742746 h 5079160"/>
              <a:gd name="connsiteX30" fmla="*/ 0 w 5216824"/>
              <a:gd name="connsiteY30" fmla="*/ 2057060 h 5079160"/>
              <a:gd name="connsiteX31" fmla="*/ 0 w 5216824"/>
              <a:gd name="connsiteY31" fmla="*/ 1472956 h 5079160"/>
              <a:gd name="connsiteX32" fmla="*/ 0 w 5216824"/>
              <a:gd name="connsiteY32" fmla="*/ 939645 h 5079160"/>
              <a:gd name="connsiteX33" fmla="*/ 0 w 5216824"/>
              <a:gd name="connsiteY33" fmla="*/ 0 h 507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5216824" h="5079160" extrusionOk="0">
                <a:moveTo>
                  <a:pt x="0" y="0"/>
                </a:moveTo>
                <a:cubicBezTo>
                  <a:pt x="146607" y="-5850"/>
                  <a:pt x="369637" y="-6825"/>
                  <a:pt x="652103" y="0"/>
                </a:cubicBezTo>
                <a:cubicBezTo>
                  <a:pt x="934569" y="6825"/>
                  <a:pt x="997552" y="-14956"/>
                  <a:pt x="1304206" y="0"/>
                </a:cubicBezTo>
                <a:cubicBezTo>
                  <a:pt x="1610860" y="14956"/>
                  <a:pt x="1636547" y="-9620"/>
                  <a:pt x="1956309" y="0"/>
                </a:cubicBezTo>
                <a:cubicBezTo>
                  <a:pt x="2276071" y="9620"/>
                  <a:pt x="2317941" y="-22771"/>
                  <a:pt x="2504076" y="0"/>
                </a:cubicBezTo>
                <a:cubicBezTo>
                  <a:pt x="2690211" y="22771"/>
                  <a:pt x="2988644" y="10069"/>
                  <a:pt x="3156179" y="0"/>
                </a:cubicBezTo>
                <a:cubicBezTo>
                  <a:pt x="3323714" y="-10069"/>
                  <a:pt x="3460902" y="-9283"/>
                  <a:pt x="3703945" y="0"/>
                </a:cubicBezTo>
                <a:cubicBezTo>
                  <a:pt x="3946988" y="9283"/>
                  <a:pt x="4207190" y="29456"/>
                  <a:pt x="4460385" y="0"/>
                </a:cubicBezTo>
                <a:cubicBezTo>
                  <a:pt x="4713580" y="-29456"/>
                  <a:pt x="4969387" y="-13116"/>
                  <a:pt x="5216824" y="0"/>
                </a:cubicBezTo>
                <a:cubicBezTo>
                  <a:pt x="5183609" y="237448"/>
                  <a:pt x="5207199" y="508990"/>
                  <a:pt x="5216824" y="685687"/>
                </a:cubicBezTo>
                <a:cubicBezTo>
                  <a:pt x="5226449" y="862384"/>
                  <a:pt x="5189142" y="1189552"/>
                  <a:pt x="5216824" y="1320582"/>
                </a:cubicBezTo>
                <a:cubicBezTo>
                  <a:pt x="5244506" y="1451612"/>
                  <a:pt x="5228117" y="1704837"/>
                  <a:pt x="5216824" y="1955477"/>
                </a:cubicBezTo>
                <a:cubicBezTo>
                  <a:pt x="5205531" y="2206118"/>
                  <a:pt x="5237900" y="2313318"/>
                  <a:pt x="5216824" y="2437997"/>
                </a:cubicBezTo>
                <a:cubicBezTo>
                  <a:pt x="5195748" y="2562676"/>
                  <a:pt x="5240440" y="2882954"/>
                  <a:pt x="5216824" y="3072892"/>
                </a:cubicBezTo>
                <a:cubicBezTo>
                  <a:pt x="5193208" y="3262830"/>
                  <a:pt x="5226578" y="3524020"/>
                  <a:pt x="5216824" y="3656995"/>
                </a:cubicBezTo>
                <a:cubicBezTo>
                  <a:pt x="5207070" y="3789970"/>
                  <a:pt x="5195569" y="3947814"/>
                  <a:pt x="5216824" y="4190307"/>
                </a:cubicBezTo>
                <a:cubicBezTo>
                  <a:pt x="5238079" y="4432800"/>
                  <a:pt x="5253341" y="4889873"/>
                  <a:pt x="5216824" y="5079160"/>
                </a:cubicBezTo>
                <a:cubicBezTo>
                  <a:pt x="5027806" y="5075057"/>
                  <a:pt x="4968126" y="5059989"/>
                  <a:pt x="4721226" y="5079160"/>
                </a:cubicBezTo>
                <a:cubicBezTo>
                  <a:pt x="4474326" y="5098331"/>
                  <a:pt x="4348771" y="5083498"/>
                  <a:pt x="4016954" y="5079160"/>
                </a:cubicBezTo>
                <a:cubicBezTo>
                  <a:pt x="3685137" y="5074822"/>
                  <a:pt x="3628495" y="5064198"/>
                  <a:pt x="3469188" y="5079160"/>
                </a:cubicBezTo>
                <a:cubicBezTo>
                  <a:pt x="3309881" y="5094122"/>
                  <a:pt x="3094728" y="5078243"/>
                  <a:pt x="2764917" y="5079160"/>
                </a:cubicBezTo>
                <a:cubicBezTo>
                  <a:pt x="2435106" y="5080077"/>
                  <a:pt x="2481556" y="5058238"/>
                  <a:pt x="2269318" y="5079160"/>
                </a:cubicBezTo>
                <a:cubicBezTo>
                  <a:pt x="2057080" y="5100082"/>
                  <a:pt x="1989796" y="5100909"/>
                  <a:pt x="1773720" y="5079160"/>
                </a:cubicBezTo>
                <a:cubicBezTo>
                  <a:pt x="1557644" y="5057411"/>
                  <a:pt x="1447636" y="5060040"/>
                  <a:pt x="1173785" y="5079160"/>
                </a:cubicBezTo>
                <a:cubicBezTo>
                  <a:pt x="899935" y="5098280"/>
                  <a:pt x="822483" y="5057036"/>
                  <a:pt x="573851" y="5079160"/>
                </a:cubicBezTo>
                <a:cubicBezTo>
                  <a:pt x="325219" y="5101284"/>
                  <a:pt x="256346" y="5085298"/>
                  <a:pt x="0" y="5079160"/>
                </a:cubicBezTo>
                <a:cubicBezTo>
                  <a:pt x="5675" y="4795536"/>
                  <a:pt x="-17858" y="4634226"/>
                  <a:pt x="0" y="4393473"/>
                </a:cubicBezTo>
                <a:cubicBezTo>
                  <a:pt x="17858" y="4152720"/>
                  <a:pt x="727" y="4035160"/>
                  <a:pt x="0" y="3809370"/>
                </a:cubicBezTo>
                <a:cubicBezTo>
                  <a:pt x="-727" y="3583580"/>
                  <a:pt x="24778" y="3353271"/>
                  <a:pt x="0" y="3225267"/>
                </a:cubicBezTo>
                <a:cubicBezTo>
                  <a:pt x="-24778" y="3097263"/>
                  <a:pt x="-15064" y="2934348"/>
                  <a:pt x="0" y="2742746"/>
                </a:cubicBezTo>
                <a:cubicBezTo>
                  <a:pt x="15064" y="2551144"/>
                  <a:pt x="-23761" y="2353214"/>
                  <a:pt x="0" y="2057060"/>
                </a:cubicBezTo>
                <a:cubicBezTo>
                  <a:pt x="23761" y="1760906"/>
                  <a:pt x="27350" y="1678130"/>
                  <a:pt x="0" y="1472956"/>
                </a:cubicBezTo>
                <a:cubicBezTo>
                  <a:pt x="-27350" y="1267782"/>
                  <a:pt x="-14273" y="1141175"/>
                  <a:pt x="0" y="939645"/>
                </a:cubicBezTo>
                <a:cubicBezTo>
                  <a:pt x="14273" y="738115"/>
                  <a:pt x="27926" y="290173"/>
                  <a:pt x="0" y="0"/>
                </a:cubicBezTo>
                <a:close/>
              </a:path>
            </a:pathLst>
          </a:custGeom>
          <a:noFill/>
          <a:ln>
            <a:solidFill>
              <a:srgbClr val="1600CF"/>
            </a:solidFill>
            <a:extLst>
              <a:ext uri="{C807C97D-BFC1-408E-A445-0C87EB9F89A2}">
                <ask:lineSketchStyleProps xmlns:ask="http://schemas.microsoft.com/office/drawing/2018/sketchyshapes" sd="30406237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170617B7-A8B9-62C7-1733-C2AB55A8AA9D}"/>
              </a:ext>
            </a:extLst>
          </p:cNvPr>
          <p:cNvSpPr txBox="1"/>
          <p:nvPr/>
        </p:nvSpPr>
        <p:spPr>
          <a:xfrm>
            <a:off x="5982197" y="1376989"/>
            <a:ext cx="494937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dirty="0">
                <a:latin typeface="Roboto"/>
              </a:rPr>
              <a:t>CONTROLO </a:t>
            </a:r>
            <a:r>
              <a:rPr lang="pt-PT" sz="1600" b="1" dirty="0">
                <a:highlight>
                  <a:srgbClr val="FFFF00"/>
                </a:highlight>
                <a:latin typeface="Roboto"/>
              </a:rPr>
              <a:t>(não é necessário preencher)</a:t>
            </a:r>
          </a:p>
          <a:p>
            <a:r>
              <a:rPr lang="pt-PT" sz="1000" dirty="0">
                <a:latin typeface="Roboto"/>
              </a:rPr>
              <a:t>Deve seguir uma linha temporal e estar ligado com os desenvolvimentos relacionados com o controlo. Devemos construir um mapa de medição que identifique </a:t>
            </a:r>
            <a:r>
              <a:rPr lang="pt-PT" sz="1000" dirty="0" err="1">
                <a:latin typeface="Roboto"/>
              </a:rPr>
              <a:t>KPI’s</a:t>
            </a:r>
            <a:r>
              <a:rPr lang="pt-PT" sz="1000" dirty="0">
                <a:latin typeface="Roboto"/>
              </a:rPr>
              <a:t> e métricas por objetivo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1C96C70A-421C-5F5D-FA77-C3C9DECC8974}"/>
              </a:ext>
            </a:extLst>
          </p:cNvPr>
          <p:cNvSpPr txBox="1"/>
          <p:nvPr/>
        </p:nvSpPr>
        <p:spPr>
          <a:xfrm>
            <a:off x="449247" y="3217203"/>
            <a:ext cx="486686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800" b="1" dirty="0">
                <a:latin typeface="Roboto"/>
              </a:rPr>
              <a:t>R:</a:t>
            </a:r>
          </a:p>
          <a:p>
            <a:endParaRPr lang="pt-PT" sz="1800" dirty="0">
              <a:latin typeface="Roboto"/>
            </a:endParaRPr>
          </a:p>
          <a:p>
            <a:r>
              <a:rPr lang="pt-PT" sz="1800" b="1" dirty="0">
                <a:latin typeface="Roboto"/>
              </a:rPr>
              <a:t>A:</a:t>
            </a:r>
          </a:p>
          <a:p>
            <a:endParaRPr lang="pt-PT" sz="1800" b="1" dirty="0">
              <a:latin typeface="Roboto"/>
            </a:endParaRPr>
          </a:p>
          <a:p>
            <a:r>
              <a:rPr lang="pt-PT" sz="1800" b="1" dirty="0">
                <a:latin typeface="Roboto"/>
              </a:rPr>
              <a:t>C:</a:t>
            </a:r>
          </a:p>
          <a:p>
            <a:endParaRPr lang="pt-PT" sz="1800" dirty="0">
              <a:latin typeface="Roboto"/>
            </a:endParaRPr>
          </a:p>
          <a:p>
            <a:r>
              <a:rPr lang="pt-PT" sz="1800" b="1" dirty="0">
                <a:latin typeface="Roboto"/>
              </a:rPr>
              <a:t>E:</a:t>
            </a:r>
            <a:endParaRPr lang="pt-PT" sz="1800" dirty="0"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62092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CaixaDeTexto 71">
            <a:extLst>
              <a:ext uri="{FF2B5EF4-FFF2-40B4-BE49-F238E27FC236}">
                <a16:creationId xmlns:a16="http://schemas.microsoft.com/office/drawing/2014/main" id="{7BBB6F9F-88A7-1DD2-0E9D-731FB19102F9}"/>
              </a:ext>
            </a:extLst>
          </p:cNvPr>
          <p:cNvSpPr txBox="1"/>
          <p:nvPr/>
        </p:nvSpPr>
        <p:spPr>
          <a:xfrm>
            <a:off x="483254" y="2144694"/>
            <a:ext cx="261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bg1"/>
                </a:solidFill>
                <a:latin typeface="Roboto"/>
              </a:rPr>
              <a:t>SITUAÇÃO RACE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7E2B67E2-1963-169F-F2C0-92C175B7E36D}"/>
              </a:ext>
            </a:extLst>
          </p:cNvPr>
          <p:cNvSpPr/>
          <p:nvPr/>
        </p:nvSpPr>
        <p:spPr>
          <a:xfrm>
            <a:off x="483254" y="1148071"/>
            <a:ext cx="11080594" cy="5079160"/>
          </a:xfrm>
          <a:custGeom>
            <a:avLst/>
            <a:gdLst>
              <a:gd name="connsiteX0" fmla="*/ 0 w 11080594"/>
              <a:gd name="connsiteY0" fmla="*/ 0 h 5079160"/>
              <a:gd name="connsiteX1" fmla="*/ 692537 w 11080594"/>
              <a:gd name="connsiteY1" fmla="*/ 0 h 5079160"/>
              <a:gd name="connsiteX2" fmla="*/ 1385074 w 11080594"/>
              <a:gd name="connsiteY2" fmla="*/ 0 h 5079160"/>
              <a:gd name="connsiteX3" fmla="*/ 2077611 w 11080594"/>
              <a:gd name="connsiteY3" fmla="*/ 0 h 5079160"/>
              <a:gd name="connsiteX4" fmla="*/ 2548537 w 11080594"/>
              <a:gd name="connsiteY4" fmla="*/ 0 h 5079160"/>
              <a:gd name="connsiteX5" fmla="*/ 3241074 w 11080594"/>
              <a:gd name="connsiteY5" fmla="*/ 0 h 5079160"/>
              <a:gd name="connsiteX6" fmla="*/ 3711999 w 11080594"/>
              <a:gd name="connsiteY6" fmla="*/ 0 h 5079160"/>
              <a:gd name="connsiteX7" fmla="*/ 4626148 w 11080594"/>
              <a:gd name="connsiteY7" fmla="*/ 0 h 5079160"/>
              <a:gd name="connsiteX8" fmla="*/ 5318685 w 11080594"/>
              <a:gd name="connsiteY8" fmla="*/ 0 h 5079160"/>
              <a:gd name="connsiteX9" fmla="*/ 6122028 w 11080594"/>
              <a:gd name="connsiteY9" fmla="*/ 0 h 5079160"/>
              <a:gd name="connsiteX10" fmla="*/ 6482147 w 11080594"/>
              <a:gd name="connsiteY10" fmla="*/ 0 h 5079160"/>
              <a:gd name="connsiteX11" fmla="*/ 6842267 w 11080594"/>
              <a:gd name="connsiteY11" fmla="*/ 0 h 5079160"/>
              <a:gd name="connsiteX12" fmla="*/ 7534804 w 11080594"/>
              <a:gd name="connsiteY12" fmla="*/ 0 h 5079160"/>
              <a:gd name="connsiteX13" fmla="*/ 8448953 w 11080594"/>
              <a:gd name="connsiteY13" fmla="*/ 0 h 5079160"/>
              <a:gd name="connsiteX14" fmla="*/ 9030684 w 11080594"/>
              <a:gd name="connsiteY14" fmla="*/ 0 h 5079160"/>
              <a:gd name="connsiteX15" fmla="*/ 9612415 w 11080594"/>
              <a:gd name="connsiteY15" fmla="*/ 0 h 5079160"/>
              <a:gd name="connsiteX16" fmla="*/ 10194146 w 11080594"/>
              <a:gd name="connsiteY16" fmla="*/ 0 h 5079160"/>
              <a:gd name="connsiteX17" fmla="*/ 11080594 w 11080594"/>
              <a:gd name="connsiteY17" fmla="*/ 0 h 5079160"/>
              <a:gd name="connsiteX18" fmla="*/ 11080594 w 11080594"/>
              <a:gd name="connsiteY18" fmla="*/ 736478 h 5079160"/>
              <a:gd name="connsiteX19" fmla="*/ 11080594 w 11080594"/>
              <a:gd name="connsiteY19" fmla="*/ 1320582 h 5079160"/>
              <a:gd name="connsiteX20" fmla="*/ 11080594 w 11080594"/>
              <a:gd name="connsiteY20" fmla="*/ 2057060 h 5079160"/>
              <a:gd name="connsiteX21" fmla="*/ 11080594 w 11080594"/>
              <a:gd name="connsiteY21" fmla="*/ 2691955 h 5079160"/>
              <a:gd name="connsiteX22" fmla="*/ 11080594 w 11080594"/>
              <a:gd name="connsiteY22" fmla="*/ 3225267 h 5079160"/>
              <a:gd name="connsiteX23" fmla="*/ 11080594 w 11080594"/>
              <a:gd name="connsiteY23" fmla="*/ 3961745 h 5079160"/>
              <a:gd name="connsiteX24" fmla="*/ 11080594 w 11080594"/>
              <a:gd name="connsiteY24" fmla="*/ 5079160 h 5079160"/>
              <a:gd name="connsiteX25" fmla="*/ 10388057 w 11080594"/>
              <a:gd name="connsiteY25" fmla="*/ 5079160 h 5079160"/>
              <a:gd name="connsiteX26" fmla="*/ 9584714 w 11080594"/>
              <a:gd name="connsiteY26" fmla="*/ 5079160 h 5079160"/>
              <a:gd name="connsiteX27" fmla="*/ 9002983 w 11080594"/>
              <a:gd name="connsiteY27" fmla="*/ 5079160 h 5079160"/>
              <a:gd name="connsiteX28" fmla="*/ 8088834 w 11080594"/>
              <a:gd name="connsiteY28" fmla="*/ 5079160 h 5079160"/>
              <a:gd name="connsiteX29" fmla="*/ 7396296 w 11080594"/>
              <a:gd name="connsiteY29" fmla="*/ 5079160 h 5079160"/>
              <a:gd name="connsiteX30" fmla="*/ 6703759 w 11080594"/>
              <a:gd name="connsiteY30" fmla="*/ 5079160 h 5079160"/>
              <a:gd name="connsiteX31" fmla="*/ 5789610 w 11080594"/>
              <a:gd name="connsiteY31" fmla="*/ 5079160 h 5079160"/>
              <a:gd name="connsiteX32" fmla="*/ 4986267 w 11080594"/>
              <a:gd name="connsiteY32" fmla="*/ 5079160 h 5079160"/>
              <a:gd name="connsiteX33" fmla="*/ 4072118 w 11080594"/>
              <a:gd name="connsiteY33" fmla="*/ 5079160 h 5079160"/>
              <a:gd name="connsiteX34" fmla="*/ 3490387 w 11080594"/>
              <a:gd name="connsiteY34" fmla="*/ 5079160 h 5079160"/>
              <a:gd name="connsiteX35" fmla="*/ 2687044 w 11080594"/>
              <a:gd name="connsiteY35" fmla="*/ 5079160 h 5079160"/>
              <a:gd name="connsiteX36" fmla="*/ 2326925 w 11080594"/>
              <a:gd name="connsiteY36" fmla="*/ 5079160 h 5079160"/>
              <a:gd name="connsiteX37" fmla="*/ 1745194 w 11080594"/>
              <a:gd name="connsiteY37" fmla="*/ 5079160 h 5079160"/>
              <a:gd name="connsiteX38" fmla="*/ 1052656 w 11080594"/>
              <a:gd name="connsiteY38" fmla="*/ 5079160 h 5079160"/>
              <a:gd name="connsiteX39" fmla="*/ 0 w 11080594"/>
              <a:gd name="connsiteY39" fmla="*/ 5079160 h 5079160"/>
              <a:gd name="connsiteX40" fmla="*/ 0 w 11080594"/>
              <a:gd name="connsiteY40" fmla="*/ 4596640 h 5079160"/>
              <a:gd name="connsiteX41" fmla="*/ 0 w 11080594"/>
              <a:gd name="connsiteY41" fmla="*/ 4063328 h 5079160"/>
              <a:gd name="connsiteX42" fmla="*/ 0 w 11080594"/>
              <a:gd name="connsiteY42" fmla="*/ 3479225 h 5079160"/>
              <a:gd name="connsiteX43" fmla="*/ 0 w 11080594"/>
              <a:gd name="connsiteY43" fmla="*/ 2742746 h 5079160"/>
              <a:gd name="connsiteX44" fmla="*/ 0 w 11080594"/>
              <a:gd name="connsiteY44" fmla="*/ 2209435 h 5079160"/>
              <a:gd name="connsiteX45" fmla="*/ 0 w 11080594"/>
              <a:gd name="connsiteY45" fmla="*/ 1472956 h 5079160"/>
              <a:gd name="connsiteX46" fmla="*/ 0 w 11080594"/>
              <a:gd name="connsiteY46" fmla="*/ 939645 h 5079160"/>
              <a:gd name="connsiteX47" fmla="*/ 0 w 11080594"/>
              <a:gd name="connsiteY47" fmla="*/ 0 h 507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1080594" h="5079160" extrusionOk="0">
                <a:moveTo>
                  <a:pt x="0" y="0"/>
                </a:moveTo>
                <a:cubicBezTo>
                  <a:pt x="304851" y="825"/>
                  <a:pt x="351542" y="23168"/>
                  <a:pt x="692537" y="0"/>
                </a:cubicBezTo>
                <a:cubicBezTo>
                  <a:pt x="1033532" y="-23168"/>
                  <a:pt x="1243194" y="15385"/>
                  <a:pt x="1385074" y="0"/>
                </a:cubicBezTo>
                <a:cubicBezTo>
                  <a:pt x="1526954" y="-15385"/>
                  <a:pt x="1808887" y="-27959"/>
                  <a:pt x="2077611" y="0"/>
                </a:cubicBezTo>
                <a:cubicBezTo>
                  <a:pt x="2346335" y="27959"/>
                  <a:pt x="2347900" y="-7145"/>
                  <a:pt x="2548537" y="0"/>
                </a:cubicBezTo>
                <a:cubicBezTo>
                  <a:pt x="2749174" y="7145"/>
                  <a:pt x="2987606" y="-11730"/>
                  <a:pt x="3241074" y="0"/>
                </a:cubicBezTo>
                <a:cubicBezTo>
                  <a:pt x="3494542" y="11730"/>
                  <a:pt x="3487968" y="7581"/>
                  <a:pt x="3711999" y="0"/>
                </a:cubicBezTo>
                <a:cubicBezTo>
                  <a:pt x="3936031" y="-7581"/>
                  <a:pt x="4173276" y="8581"/>
                  <a:pt x="4626148" y="0"/>
                </a:cubicBezTo>
                <a:cubicBezTo>
                  <a:pt x="5079020" y="-8581"/>
                  <a:pt x="5074803" y="6845"/>
                  <a:pt x="5318685" y="0"/>
                </a:cubicBezTo>
                <a:cubicBezTo>
                  <a:pt x="5562567" y="-6845"/>
                  <a:pt x="5742842" y="24873"/>
                  <a:pt x="6122028" y="0"/>
                </a:cubicBezTo>
                <a:cubicBezTo>
                  <a:pt x="6501214" y="-24873"/>
                  <a:pt x="6385248" y="-592"/>
                  <a:pt x="6482147" y="0"/>
                </a:cubicBezTo>
                <a:cubicBezTo>
                  <a:pt x="6579046" y="592"/>
                  <a:pt x="6664219" y="-14151"/>
                  <a:pt x="6842267" y="0"/>
                </a:cubicBezTo>
                <a:cubicBezTo>
                  <a:pt x="7020315" y="14151"/>
                  <a:pt x="7382216" y="-23190"/>
                  <a:pt x="7534804" y="0"/>
                </a:cubicBezTo>
                <a:cubicBezTo>
                  <a:pt x="7687392" y="23190"/>
                  <a:pt x="8112643" y="15893"/>
                  <a:pt x="8448953" y="0"/>
                </a:cubicBezTo>
                <a:cubicBezTo>
                  <a:pt x="8785263" y="-15893"/>
                  <a:pt x="8900661" y="-4113"/>
                  <a:pt x="9030684" y="0"/>
                </a:cubicBezTo>
                <a:cubicBezTo>
                  <a:pt x="9160707" y="4113"/>
                  <a:pt x="9363912" y="27101"/>
                  <a:pt x="9612415" y="0"/>
                </a:cubicBezTo>
                <a:cubicBezTo>
                  <a:pt x="9860918" y="-27101"/>
                  <a:pt x="9906824" y="-19589"/>
                  <a:pt x="10194146" y="0"/>
                </a:cubicBezTo>
                <a:cubicBezTo>
                  <a:pt x="10481468" y="19589"/>
                  <a:pt x="10664366" y="-27424"/>
                  <a:pt x="11080594" y="0"/>
                </a:cubicBezTo>
                <a:cubicBezTo>
                  <a:pt x="11097164" y="185959"/>
                  <a:pt x="11075911" y="552640"/>
                  <a:pt x="11080594" y="736478"/>
                </a:cubicBezTo>
                <a:cubicBezTo>
                  <a:pt x="11085277" y="920316"/>
                  <a:pt x="11083825" y="1184050"/>
                  <a:pt x="11080594" y="1320582"/>
                </a:cubicBezTo>
                <a:cubicBezTo>
                  <a:pt x="11077363" y="1457114"/>
                  <a:pt x="11085495" y="1776098"/>
                  <a:pt x="11080594" y="2057060"/>
                </a:cubicBezTo>
                <a:cubicBezTo>
                  <a:pt x="11075693" y="2338022"/>
                  <a:pt x="11082239" y="2467213"/>
                  <a:pt x="11080594" y="2691955"/>
                </a:cubicBezTo>
                <a:cubicBezTo>
                  <a:pt x="11078949" y="2916697"/>
                  <a:pt x="11095066" y="3104133"/>
                  <a:pt x="11080594" y="3225267"/>
                </a:cubicBezTo>
                <a:cubicBezTo>
                  <a:pt x="11066122" y="3346401"/>
                  <a:pt x="11113189" y="3599853"/>
                  <a:pt x="11080594" y="3961745"/>
                </a:cubicBezTo>
                <a:cubicBezTo>
                  <a:pt x="11047999" y="4323637"/>
                  <a:pt x="11126306" y="4565726"/>
                  <a:pt x="11080594" y="5079160"/>
                </a:cubicBezTo>
                <a:cubicBezTo>
                  <a:pt x="10937435" y="5054689"/>
                  <a:pt x="10628963" y="5082938"/>
                  <a:pt x="10388057" y="5079160"/>
                </a:cubicBezTo>
                <a:cubicBezTo>
                  <a:pt x="10147151" y="5075382"/>
                  <a:pt x="9939153" y="5059750"/>
                  <a:pt x="9584714" y="5079160"/>
                </a:cubicBezTo>
                <a:cubicBezTo>
                  <a:pt x="9230275" y="5098570"/>
                  <a:pt x="9287391" y="5104421"/>
                  <a:pt x="9002983" y="5079160"/>
                </a:cubicBezTo>
                <a:cubicBezTo>
                  <a:pt x="8718575" y="5053899"/>
                  <a:pt x="8355443" y="5083353"/>
                  <a:pt x="8088834" y="5079160"/>
                </a:cubicBezTo>
                <a:cubicBezTo>
                  <a:pt x="7822225" y="5074967"/>
                  <a:pt x="7676147" y="5098881"/>
                  <a:pt x="7396296" y="5079160"/>
                </a:cubicBezTo>
                <a:cubicBezTo>
                  <a:pt x="7116445" y="5059439"/>
                  <a:pt x="7042198" y="5094123"/>
                  <a:pt x="6703759" y="5079160"/>
                </a:cubicBezTo>
                <a:cubicBezTo>
                  <a:pt x="6365320" y="5064197"/>
                  <a:pt x="6044658" y="5062617"/>
                  <a:pt x="5789610" y="5079160"/>
                </a:cubicBezTo>
                <a:cubicBezTo>
                  <a:pt x="5534562" y="5095703"/>
                  <a:pt x="5212425" y="5042862"/>
                  <a:pt x="4986267" y="5079160"/>
                </a:cubicBezTo>
                <a:cubicBezTo>
                  <a:pt x="4760109" y="5115458"/>
                  <a:pt x="4478854" y="5115005"/>
                  <a:pt x="4072118" y="5079160"/>
                </a:cubicBezTo>
                <a:cubicBezTo>
                  <a:pt x="3665382" y="5043315"/>
                  <a:pt x="3607646" y="5081124"/>
                  <a:pt x="3490387" y="5079160"/>
                </a:cubicBezTo>
                <a:cubicBezTo>
                  <a:pt x="3373128" y="5077196"/>
                  <a:pt x="2853822" y="5084233"/>
                  <a:pt x="2687044" y="5079160"/>
                </a:cubicBezTo>
                <a:cubicBezTo>
                  <a:pt x="2520266" y="5074087"/>
                  <a:pt x="2470376" y="5070918"/>
                  <a:pt x="2326925" y="5079160"/>
                </a:cubicBezTo>
                <a:cubicBezTo>
                  <a:pt x="2183474" y="5087402"/>
                  <a:pt x="1923901" y="5068805"/>
                  <a:pt x="1745194" y="5079160"/>
                </a:cubicBezTo>
                <a:cubicBezTo>
                  <a:pt x="1566487" y="5089515"/>
                  <a:pt x="1208593" y="5093297"/>
                  <a:pt x="1052656" y="5079160"/>
                </a:cubicBezTo>
                <a:cubicBezTo>
                  <a:pt x="896719" y="5065023"/>
                  <a:pt x="225264" y="5115788"/>
                  <a:pt x="0" y="5079160"/>
                </a:cubicBezTo>
                <a:cubicBezTo>
                  <a:pt x="57" y="4917358"/>
                  <a:pt x="13525" y="4716921"/>
                  <a:pt x="0" y="4596640"/>
                </a:cubicBezTo>
                <a:cubicBezTo>
                  <a:pt x="-13525" y="4476359"/>
                  <a:pt x="13674" y="4197333"/>
                  <a:pt x="0" y="4063328"/>
                </a:cubicBezTo>
                <a:cubicBezTo>
                  <a:pt x="-13674" y="3929323"/>
                  <a:pt x="-21936" y="3676880"/>
                  <a:pt x="0" y="3479225"/>
                </a:cubicBezTo>
                <a:cubicBezTo>
                  <a:pt x="21936" y="3281570"/>
                  <a:pt x="-6152" y="2944977"/>
                  <a:pt x="0" y="2742746"/>
                </a:cubicBezTo>
                <a:cubicBezTo>
                  <a:pt x="6152" y="2540515"/>
                  <a:pt x="16371" y="2320456"/>
                  <a:pt x="0" y="2209435"/>
                </a:cubicBezTo>
                <a:cubicBezTo>
                  <a:pt x="-16371" y="2098414"/>
                  <a:pt x="-11909" y="1806996"/>
                  <a:pt x="0" y="1472956"/>
                </a:cubicBezTo>
                <a:cubicBezTo>
                  <a:pt x="11909" y="1138916"/>
                  <a:pt x="-9070" y="1126890"/>
                  <a:pt x="0" y="939645"/>
                </a:cubicBezTo>
                <a:cubicBezTo>
                  <a:pt x="9070" y="752400"/>
                  <a:pt x="-3839" y="446207"/>
                  <a:pt x="0" y="0"/>
                </a:cubicBezTo>
                <a:close/>
              </a:path>
            </a:pathLst>
          </a:custGeom>
          <a:noFill/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 sd="30406237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F3203E4-7F22-328A-B5CA-4B4C8885768E}"/>
              </a:ext>
            </a:extLst>
          </p:cNvPr>
          <p:cNvSpPr txBox="1"/>
          <p:nvPr/>
        </p:nvSpPr>
        <p:spPr>
          <a:xfrm>
            <a:off x="464702" y="1715805"/>
            <a:ext cx="261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bg1"/>
                </a:solidFill>
                <a:latin typeface="Roboto"/>
              </a:rPr>
              <a:t>SITUAÇÃO RACE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BFD1939-4590-5EE3-2046-FFB962AB360F}"/>
              </a:ext>
            </a:extLst>
          </p:cNvPr>
          <p:cNvSpPr txBox="1"/>
          <p:nvPr/>
        </p:nvSpPr>
        <p:spPr>
          <a:xfrm>
            <a:off x="591048" y="1386715"/>
            <a:ext cx="1064198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dirty="0">
                <a:latin typeface="Roboto"/>
              </a:rPr>
              <a:t>OBJETIVOS RACE</a:t>
            </a:r>
          </a:p>
          <a:p>
            <a:endParaRPr lang="pt-PT" sz="1600" dirty="0">
              <a:latin typeface="Roboto"/>
            </a:endParaRPr>
          </a:p>
          <a:p>
            <a:r>
              <a:rPr lang="pt-PT" sz="1600" b="1" dirty="0">
                <a:latin typeface="Roboto"/>
              </a:rPr>
              <a:t>R: </a:t>
            </a:r>
            <a:r>
              <a:rPr lang="pt-PT" sz="1600" dirty="0">
                <a:latin typeface="Roboto"/>
              </a:rPr>
              <a:t>Aumentar o nº de visitas ao nosso site em 25% no próximo ano</a:t>
            </a:r>
          </a:p>
          <a:p>
            <a:endParaRPr lang="pt-PT" sz="1600" dirty="0">
              <a:latin typeface="Roboto"/>
            </a:endParaRPr>
          </a:p>
          <a:p>
            <a:r>
              <a:rPr lang="pt-PT" sz="1600" b="1" dirty="0">
                <a:latin typeface="Roboto"/>
              </a:rPr>
              <a:t>A: </a:t>
            </a:r>
            <a:r>
              <a:rPr lang="pt-PT" sz="1600" dirty="0">
                <a:latin typeface="Roboto"/>
              </a:rPr>
              <a:t>Aumentar em 15% as visitas às paginas do nosso produto A ou B</a:t>
            </a:r>
          </a:p>
          <a:p>
            <a:endParaRPr lang="pt-PT" sz="1600" b="1" dirty="0">
              <a:latin typeface="Roboto"/>
            </a:endParaRPr>
          </a:p>
          <a:p>
            <a:r>
              <a:rPr lang="pt-PT" sz="1600" b="1" dirty="0">
                <a:latin typeface="Roboto"/>
              </a:rPr>
              <a:t>A: </a:t>
            </a:r>
            <a:r>
              <a:rPr lang="pt-PT" sz="1600" dirty="0">
                <a:latin typeface="Roboto"/>
              </a:rPr>
              <a:t>Aumentar o nº de interações com a marca B em 10% </a:t>
            </a:r>
          </a:p>
          <a:p>
            <a:endParaRPr lang="pt-PT" sz="1600" dirty="0">
              <a:latin typeface="Roboto"/>
            </a:endParaRPr>
          </a:p>
          <a:p>
            <a:r>
              <a:rPr lang="pt-PT" sz="1600" b="1" dirty="0">
                <a:latin typeface="Roboto"/>
              </a:rPr>
              <a:t>C: </a:t>
            </a:r>
            <a:r>
              <a:rPr lang="pt-PT" sz="1600" dirty="0">
                <a:latin typeface="Roboto"/>
              </a:rPr>
              <a:t>Aumentar as vendas em 10% no próximo ano</a:t>
            </a:r>
          </a:p>
          <a:p>
            <a:endParaRPr lang="pt-PT" sz="1600" dirty="0">
              <a:latin typeface="Roboto"/>
            </a:endParaRPr>
          </a:p>
          <a:p>
            <a:r>
              <a:rPr lang="pt-PT" sz="1600" b="1" dirty="0">
                <a:latin typeface="Roboto"/>
              </a:rPr>
              <a:t>E: </a:t>
            </a:r>
            <a:r>
              <a:rPr lang="pt-PT" sz="1600" dirty="0">
                <a:latin typeface="Roboto"/>
              </a:rPr>
              <a:t>Aumentar as vendas repetidas em 5%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D3160764-672C-6D46-C244-23E5971E0167}"/>
              </a:ext>
            </a:extLst>
          </p:cNvPr>
          <p:cNvSpPr/>
          <p:nvPr/>
        </p:nvSpPr>
        <p:spPr>
          <a:xfrm>
            <a:off x="637309" y="355600"/>
            <a:ext cx="822036" cy="82550"/>
          </a:xfrm>
          <a:prstGeom prst="rect">
            <a:avLst/>
          </a:prstGeom>
          <a:solidFill>
            <a:srgbClr val="1600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5F03A091-5DFB-D69E-8052-0AE9B65F0DAA}"/>
              </a:ext>
            </a:extLst>
          </p:cNvPr>
          <p:cNvSpPr txBox="1"/>
          <p:nvPr/>
        </p:nvSpPr>
        <p:spPr>
          <a:xfrm>
            <a:off x="0" y="480819"/>
            <a:ext cx="10777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>
                <a:solidFill>
                  <a:srgbClr val="D095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EXERCICIO: CONSTRUIR UMA ESTRATÉGIA ONLINE</a:t>
            </a:r>
            <a:endParaRPr lang="en-PT" sz="2800" dirty="0">
              <a:solidFill>
                <a:srgbClr val="D095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0019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5CF49A49-157E-26B3-0CB7-B4FD01E30BFF}"/>
              </a:ext>
            </a:extLst>
          </p:cNvPr>
          <p:cNvSpPr/>
          <p:nvPr/>
        </p:nvSpPr>
        <p:spPr>
          <a:xfrm>
            <a:off x="240549" y="1272539"/>
            <a:ext cx="2610000" cy="1504800"/>
          </a:xfrm>
          <a:custGeom>
            <a:avLst/>
            <a:gdLst>
              <a:gd name="connsiteX0" fmla="*/ 0 w 2610000"/>
              <a:gd name="connsiteY0" fmla="*/ 0 h 1504800"/>
              <a:gd name="connsiteX1" fmla="*/ 600300 w 2610000"/>
              <a:gd name="connsiteY1" fmla="*/ 0 h 1504800"/>
              <a:gd name="connsiteX2" fmla="*/ 1200600 w 2610000"/>
              <a:gd name="connsiteY2" fmla="*/ 0 h 1504800"/>
              <a:gd name="connsiteX3" fmla="*/ 1827000 w 2610000"/>
              <a:gd name="connsiteY3" fmla="*/ 0 h 1504800"/>
              <a:gd name="connsiteX4" fmla="*/ 2610000 w 2610000"/>
              <a:gd name="connsiteY4" fmla="*/ 0 h 1504800"/>
              <a:gd name="connsiteX5" fmla="*/ 2610000 w 2610000"/>
              <a:gd name="connsiteY5" fmla="*/ 501600 h 1504800"/>
              <a:gd name="connsiteX6" fmla="*/ 2610000 w 2610000"/>
              <a:gd name="connsiteY6" fmla="*/ 958056 h 1504800"/>
              <a:gd name="connsiteX7" fmla="*/ 2610000 w 2610000"/>
              <a:gd name="connsiteY7" fmla="*/ 1504800 h 1504800"/>
              <a:gd name="connsiteX8" fmla="*/ 1983600 w 2610000"/>
              <a:gd name="connsiteY8" fmla="*/ 1504800 h 1504800"/>
              <a:gd name="connsiteX9" fmla="*/ 1409400 w 2610000"/>
              <a:gd name="connsiteY9" fmla="*/ 1504800 h 1504800"/>
              <a:gd name="connsiteX10" fmla="*/ 835200 w 2610000"/>
              <a:gd name="connsiteY10" fmla="*/ 1504800 h 1504800"/>
              <a:gd name="connsiteX11" fmla="*/ 0 w 2610000"/>
              <a:gd name="connsiteY11" fmla="*/ 1504800 h 1504800"/>
              <a:gd name="connsiteX12" fmla="*/ 0 w 2610000"/>
              <a:gd name="connsiteY12" fmla="*/ 1018248 h 1504800"/>
              <a:gd name="connsiteX13" fmla="*/ 0 w 2610000"/>
              <a:gd name="connsiteY13" fmla="*/ 531696 h 1504800"/>
              <a:gd name="connsiteX14" fmla="*/ 0 w 2610000"/>
              <a:gd name="connsiteY14" fmla="*/ 0 h 15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0000" h="1504800" fill="none" extrusionOk="0">
                <a:moveTo>
                  <a:pt x="0" y="0"/>
                </a:moveTo>
                <a:cubicBezTo>
                  <a:pt x="249189" y="11259"/>
                  <a:pt x="447965" y="-24189"/>
                  <a:pt x="600300" y="0"/>
                </a:cubicBezTo>
                <a:cubicBezTo>
                  <a:pt x="752635" y="24189"/>
                  <a:pt x="1038549" y="-16055"/>
                  <a:pt x="1200600" y="0"/>
                </a:cubicBezTo>
                <a:cubicBezTo>
                  <a:pt x="1362651" y="16055"/>
                  <a:pt x="1627065" y="-16913"/>
                  <a:pt x="1827000" y="0"/>
                </a:cubicBezTo>
                <a:cubicBezTo>
                  <a:pt x="2026935" y="16913"/>
                  <a:pt x="2351098" y="1012"/>
                  <a:pt x="2610000" y="0"/>
                </a:cubicBezTo>
                <a:cubicBezTo>
                  <a:pt x="2626902" y="244025"/>
                  <a:pt x="2627540" y="274180"/>
                  <a:pt x="2610000" y="501600"/>
                </a:cubicBezTo>
                <a:cubicBezTo>
                  <a:pt x="2592460" y="729020"/>
                  <a:pt x="2589646" y="857379"/>
                  <a:pt x="2610000" y="958056"/>
                </a:cubicBezTo>
                <a:cubicBezTo>
                  <a:pt x="2630354" y="1058733"/>
                  <a:pt x="2589168" y="1254505"/>
                  <a:pt x="2610000" y="1504800"/>
                </a:cubicBezTo>
                <a:cubicBezTo>
                  <a:pt x="2479261" y="1490953"/>
                  <a:pt x="2198307" y="1529984"/>
                  <a:pt x="1983600" y="1504800"/>
                </a:cubicBezTo>
                <a:cubicBezTo>
                  <a:pt x="1768893" y="1479616"/>
                  <a:pt x="1560528" y="1503327"/>
                  <a:pt x="1409400" y="1504800"/>
                </a:cubicBezTo>
                <a:cubicBezTo>
                  <a:pt x="1258272" y="1506273"/>
                  <a:pt x="990971" y="1489454"/>
                  <a:pt x="835200" y="1504800"/>
                </a:cubicBezTo>
                <a:cubicBezTo>
                  <a:pt x="679429" y="1520146"/>
                  <a:pt x="192995" y="1527043"/>
                  <a:pt x="0" y="1504800"/>
                </a:cubicBezTo>
                <a:cubicBezTo>
                  <a:pt x="29" y="1333259"/>
                  <a:pt x="236" y="1143935"/>
                  <a:pt x="0" y="1018248"/>
                </a:cubicBezTo>
                <a:cubicBezTo>
                  <a:pt x="-236" y="892561"/>
                  <a:pt x="20585" y="768734"/>
                  <a:pt x="0" y="531696"/>
                </a:cubicBezTo>
                <a:cubicBezTo>
                  <a:pt x="-20585" y="294658"/>
                  <a:pt x="-10976" y="265282"/>
                  <a:pt x="0" y="0"/>
                </a:cubicBezTo>
                <a:close/>
              </a:path>
              <a:path w="2610000" h="1504800" stroke="0" extrusionOk="0">
                <a:moveTo>
                  <a:pt x="0" y="0"/>
                </a:moveTo>
                <a:cubicBezTo>
                  <a:pt x="310234" y="-26517"/>
                  <a:pt x="344261" y="-21050"/>
                  <a:pt x="652500" y="0"/>
                </a:cubicBezTo>
                <a:cubicBezTo>
                  <a:pt x="960739" y="21050"/>
                  <a:pt x="1064201" y="-18978"/>
                  <a:pt x="1305000" y="0"/>
                </a:cubicBezTo>
                <a:cubicBezTo>
                  <a:pt x="1545799" y="18978"/>
                  <a:pt x="1744154" y="30158"/>
                  <a:pt x="1957500" y="0"/>
                </a:cubicBezTo>
                <a:cubicBezTo>
                  <a:pt x="2170846" y="-30158"/>
                  <a:pt x="2426997" y="-12258"/>
                  <a:pt x="2610000" y="0"/>
                </a:cubicBezTo>
                <a:cubicBezTo>
                  <a:pt x="2589635" y="250553"/>
                  <a:pt x="2623704" y="282608"/>
                  <a:pt x="2610000" y="501600"/>
                </a:cubicBezTo>
                <a:cubicBezTo>
                  <a:pt x="2596296" y="720592"/>
                  <a:pt x="2605491" y="860395"/>
                  <a:pt x="2610000" y="973104"/>
                </a:cubicBezTo>
                <a:cubicBezTo>
                  <a:pt x="2614509" y="1085813"/>
                  <a:pt x="2595450" y="1255637"/>
                  <a:pt x="2610000" y="1504800"/>
                </a:cubicBezTo>
                <a:cubicBezTo>
                  <a:pt x="2356155" y="1518087"/>
                  <a:pt x="2151602" y="1521303"/>
                  <a:pt x="2009700" y="1504800"/>
                </a:cubicBezTo>
                <a:cubicBezTo>
                  <a:pt x="1867798" y="1488297"/>
                  <a:pt x="1621580" y="1484754"/>
                  <a:pt x="1435500" y="1504800"/>
                </a:cubicBezTo>
                <a:cubicBezTo>
                  <a:pt x="1249420" y="1524846"/>
                  <a:pt x="1092935" y="1514001"/>
                  <a:pt x="861300" y="1504800"/>
                </a:cubicBezTo>
                <a:cubicBezTo>
                  <a:pt x="629665" y="1495599"/>
                  <a:pt x="412936" y="1465492"/>
                  <a:pt x="0" y="1504800"/>
                </a:cubicBezTo>
                <a:cubicBezTo>
                  <a:pt x="13262" y="1332053"/>
                  <a:pt x="19701" y="1158120"/>
                  <a:pt x="0" y="1018248"/>
                </a:cubicBezTo>
                <a:cubicBezTo>
                  <a:pt x="-19701" y="878376"/>
                  <a:pt x="-1763" y="643106"/>
                  <a:pt x="0" y="531696"/>
                </a:cubicBezTo>
                <a:cubicBezTo>
                  <a:pt x="1763" y="420286"/>
                  <a:pt x="22196" y="135160"/>
                  <a:pt x="0" y="0"/>
                </a:cubicBezTo>
                <a:close/>
              </a:path>
            </a:pathLst>
          </a:custGeom>
          <a:solidFill>
            <a:srgbClr val="1600CF"/>
          </a:solidFill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 sd="30406237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bg1"/>
              </a:solidFill>
              <a:latin typeface="Roboto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804DE2CC-EBE1-C207-954E-3960E92ACA74}"/>
              </a:ext>
            </a:extLst>
          </p:cNvPr>
          <p:cNvSpPr/>
          <p:nvPr/>
        </p:nvSpPr>
        <p:spPr>
          <a:xfrm>
            <a:off x="2973916" y="1272538"/>
            <a:ext cx="2610000" cy="1504800"/>
          </a:xfrm>
          <a:custGeom>
            <a:avLst/>
            <a:gdLst>
              <a:gd name="connsiteX0" fmla="*/ 0 w 2610000"/>
              <a:gd name="connsiteY0" fmla="*/ 0 h 1504800"/>
              <a:gd name="connsiteX1" fmla="*/ 626400 w 2610000"/>
              <a:gd name="connsiteY1" fmla="*/ 0 h 1504800"/>
              <a:gd name="connsiteX2" fmla="*/ 1200600 w 2610000"/>
              <a:gd name="connsiteY2" fmla="*/ 0 h 1504800"/>
              <a:gd name="connsiteX3" fmla="*/ 1905300 w 2610000"/>
              <a:gd name="connsiteY3" fmla="*/ 0 h 1504800"/>
              <a:gd name="connsiteX4" fmla="*/ 2610000 w 2610000"/>
              <a:gd name="connsiteY4" fmla="*/ 0 h 1504800"/>
              <a:gd name="connsiteX5" fmla="*/ 2610000 w 2610000"/>
              <a:gd name="connsiteY5" fmla="*/ 471504 h 1504800"/>
              <a:gd name="connsiteX6" fmla="*/ 2610000 w 2610000"/>
              <a:gd name="connsiteY6" fmla="*/ 958056 h 1504800"/>
              <a:gd name="connsiteX7" fmla="*/ 2610000 w 2610000"/>
              <a:gd name="connsiteY7" fmla="*/ 1504800 h 1504800"/>
              <a:gd name="connsiteX8" fmla="*/ 1931400 w 2610000"/>
              <a:gd name="connsiteY8" fmla="*/ 1504800 h 1504800"/>
              <a:gd name="connsiteX9" fmla="*/ 1252800 w 2610000"/>
              <a:gd name="connsiteY9" fmla="*/ 1504800 h 1504800"/>
              <a:gd name="connsiteX10" fmla="*/ 574200 w 2610000"/>
              <a:gd name="connsiteY10" fmla="*/ 1504800 h 1504800"/>
              <a:gd name="connsiteX11" fmla="*/ 0 w 2610000"/>
              <a:gd name="connsiteY11" fmla="*/ 1504800 h 1504800"/>
              <a:gd name="connsiteX12" fmla="*/ 0 w 2610000"/>
              <a:gd name="connsiteY12" fmla="*/ 1048344 h 1504800"/>
              <a:gd name="connsiteX13" fmla="*/ 0 w 2610000"/>
              <a:gd name="connsiteY13" fmla="*/ 591888 h 1504800"/>
              <a:gd name="connsiteX14" fmla="*/ 0 w 2610000"/>
              <a:gd name="connsiteY14" fmla="*/ 0 h 15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0000" h="1504800" fill="none" extrusionOk="0">
                <a:moveTo>
                  <a:pt x="0" y="0"/>
                </a:moveTo>
                <a:cubicBezTo>
                  <a:pt x="130580" y="-7032"/>
                  <a:pt x="399827" y="6564"/>
                  <a:pt x="626400" y="0"/>
                </a:cubicBezTo>
                <a:cubicBezTo>
                  <a:pt x="852973" y="-6564"/>
                  <a:pt x="1082259" y="-9552"/>
                  <a:pt x="1200600" y="0"/>
                </a:cubicBezTo>
                <a:cubicBezTo>
                  <a:pt x="1318941" y="9552"/>
                  <a:pt x="1720667" y="33955"/>
                  <a:pt x="1905300" y="0"/>
                </a:cubicBezTo>
                <a:cubicBezTo>
                  <a:pt x="2089933" y="-33955"/>
                  <a:pt x="2285568" y="9695"/>
                  <a:pt x="2610000" y="0"/>
                </a:cubicBezTo>
                <a:cubicBezTo>
                  <a:pt x="2620794" y="155032"/>
                  <a:pt x="2619020" y="245862"/>
                  <a:pt x="2610000" y="471504"/>
                </a:cubicBezTo>
                <a:cubicBezTo>
                  <a:pt x="2600980" y="697146"/>
                  <a:pt x="2585742" y="845725"/>
                  <a:pt x="2610000" y="958056"/>
                </a:cubicBezTo>
                <a:cubicBezTo>
                  <a:pt x="2634258" y="1070387"/>
                  <a:pt x="2616654" y="1373643"/>
                  <a:pt x="2610000" y="1504800"/>
                </a:cubicBezTo>
                <a:cubicBezTo>
                  <a:pt x="2469099" y="1501567"/>
                  <a:pt x="2104717" y="1492490"/>
                  <a:pt x="1931400" y="1504800"/>
                </a:cubicBezTo>
                <a:cubicBezTo>
                  <a:pt x="1758083" y="1517110"/>
                  <a:pt x="1584668" y="1519468"/>
                  <a:pt x="1252800" y="1504800"/>
                </a:cubicBezTo>
                <a:cubicBezTo>
                  <a:pt x="920932" y="1490132"/>
                  <a:pt x="782771" y="1529344"/>
                  <a:pt x="574200" y="1504800"/>
                </a:cubicBezTo>
                <a:cubicBezTo>
                  <a:pt x="365629" y="1480256"/>
                  <a:pt x="210711" y="1479464"/>
                  <a:pt x="0" y="1504800"/>
                </a:cubicBezTo>
                <a:cubicBezTo>
                  <a:pt x="12752" y="1376268"/>
                  <a:pt x="12842" y="1158150"/>
                  <a:pt x="0" y="1048344"/>
                </a:cubicBezTo>
                <a:cubicBezTo>
                  <a:pt x="-12842" y="938538"/>
                  <a:pt x="11727" y="711606"/>
                  <a:pt x="0" y="591888"/>
                </a:cubicBezTo>
                <a:cubicBezTo>
                  <a:pt x="-11727" y="472170"/>
                  <a:pt x="-17176" y="247131"/>
                  <a:pt x="0" y="0"/>
                </a:cubicBezTo>
                <a:close/>
              </a:path>
              <a:path w="2610000" h="1504800" stroke="0" extrusionOk="0">
                <a:moveTo>
                  <a:pt x="0" y="0"/>
                </a:moveTo>
                <a:cubicBezTo>
                  <a:pt x="283940" y="-10473"/>
                  <a:pt x="536278" y="-34742"/>
                  <a:pt x="704700" y="0"/>
                </a:cubicBezTo>
                <a:cubicBezTo>
                  <a:pt x="873122" y="34742"/>
                  <a:pt x="1048598" y="-4331"/>
                  <a:pt x="1278900" y="0"/>
                </a:cubicBezTo>
                <a:cubicBezTo>
                  <a:pt x="1509202" y="4331"/>
                  <a:pt x="1652456" y="23369"/>
                  <a:pt x="1957500" y="0"/>
                </a:cubicBezTo>
                <a:cubicBezTo>
                  <a:pt x="2262544" y="-23369"/>
                  <a:pt x="2431388" y="10762"/>
                  <a:pt x="2610000" y="0"/>
                </a:cubicBezTo>
                <a:cubicBezTo>
                  <a:pt x="2596342" y="133994"/>
                  <a:pt x="2629108" y="307656"/>
                  <a:pt x="2610000" y="456456"/>
                </a:cubicBezTo>
                <a:cubicBezTo>
                  <a:pt x="2590892" y="605256"/>
                  <a:pt x="2591502" y="762547"/>
                  <a:pt x="2610000" y="958056"/>
                </a:cubicBezTo>
                <a:cubicBezTo>
                  <a:pt x="2628498" y="1153565"/>
                  <a:pt x="2596297" y="1303082"/>
                  <a:pt x="2610000" y="1504800"/>
                </a:cubicBezTo>
                <a:cubicBezTo>
                  <a:pt x="2443487" y="1483243"/>
                  <a:pt x="2190054" y="1527357"/>
                  <a:pt x="2035800" y="1504800"/>
                </a:cubicBezTo>
                <a:cubicBezTo>
                  <a:pt x="1881546" y="1482243"/>
                  <a:pt x="1715354" y="1513221"/>
                  <a:pt x="1461600" y="1504800"/>
                </a:cubicBezTo>
                <a:cubicBezTo>
                  <a:pt x="1207846" y="1496379"/>
                  <a:pt x="1100889" y="1515873"/>
                  <a:pt x="861300" y="1504800"/>
                </a:cubicBezTo>
                <a:cubicBezTo>
                  <a:pt x="621711" y="1493727"/>
                  <a:pt x="291372" y="1533388"/>
                  <a:pt x="0" y="1504800"/>
                </a:cubicBezTo>
                <a:cubicBezTo>
                  <a:pt x="-6017" y="1357415"/>
                  <a:pt x="22524" y="1155648"/>
                  <a:pt x="0" y="1033296"/>
                </a:cubicBezTo>
                <a:cubicBezTo>
                  <a:pt x="-22524" y="910944"/>
                  <a:pt x="-8083" y="689022"/>
                  <a:pt x="0" y="561792"/>
                </a:cubicBezTo>
                <a:cubicBezTo>
                  <a:pt x="8083" y="434562"/>
                  <a:pt x="889" y="214954"/>
                  <a:pt x="0" y="0"/>
                </a:cubicBezTo>
                <a:close/>
              </a:path>
            </a:pathLst>
          </a:custGeom>
          <a:solidFill>
            <a:srgbClr val="D095FF"/>
          </a:solidFill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 sd="289188256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4E2F490A-3E57-D484-EAA4-0A892032D882}"/>
              </a:ext>
            </a:extLst>
          </p:cNvPr>
          <p:cNvSpPr/>
          <p:nvPr/>
        </p:nvSpPr>
        <p:spPr>
          <a:xfrm>
            <a:off x="5707283" y="1272537"/>
            <a:ext cx="2610000" cy="1504800"/>
          </a:xfrm>
          <a:custGeom>
            <a:avLst/>
            <a:gdLst>
              <a:gd name="connsiteX0" fmla="*/ 0 w 2610000"/>
              <a:gd name="connsiteY0" fmla="*/ 0 h 1504800"/>
              <a:gd name="connsiteX1" fmla="*/ 626400 w 2610000"/>
              <a:gd name="connsiteY1" fmla="*/ 0 h 1504800"/>
              <a:gd name="connsiteX2" fmla="*/ 1200600 w 2610000"/>
              <a:gd name="connsiteY2" fmla="*/ 0 h 1504800"/>
              <a:gd name="connsiteX3" fmla="*/ 1853100 w 2610000"/>
              <a:gd name="connsiteY3" fmla="*/ 0 h 1504800"/>
              <a:gd name="connsiteX4" fmla="*/ 2610000 w 2610000"/>
              <a:gd name="connsiteY4" fmla="*/ 0 h 1504800"/>
              <a:gd name="connsiteX5" fmla="*/ 2610000 w 2610000"/>
              <a:gd name="connsiteY5" fmla="*/ 531696 h 1504800"/>
              <a:gd name="connsiteX6" fmla="*/ 2610000 w 2610000"/>
              <a:gd name="connsiteY6" fmla="*/ 1003200 h 1504800"/>
              <a:gd name="connsiteX7" fmla="*/ 2610000 w 2610000"/>
              <a:gd name="connsiteY7" fmla="*/ 1504800 h 1504800"/>
              <a:gd name="connsiteX8" fmla="*/ 2035800 w 2610000"/>
              <a:gd name="connsiteY8" fmla="*/ 1504800 h 1504800"/>
              <a:gd name="connsiteX9" fmla="*/ 1409400 w 2610000"/>
              <a:gd name="connsiteY9" fmla="*/ 1504800 h 1504800"/>
              <a:gd name="connsiteX10" fmla="*/ 756900 w 2610000"/>
              <a:gd name="connsiteY10" fmla="*/ 1504800 h 1504800"/>
              <a:gd name="connsiteX11" fmla="*/ 0 w 2610000"/>
              <a:gd name="connsiteY11" fmla="*/ 1504800 h 1504800"/>
              <a:gd name="connsiteX12" fmla="*/ 0 w 2610000"/>
              <a:gd name="connsiteY12" fmla="*/ 1033296 h 1504800"/>
              <a:gd name="connsiteX13" fmla="*/ 0 w 2610000"/>
              <a:gd name="connsiteY13" fmla="*/ 561792 h 1504800"/>
              <a:gd name="connsiteX14" fmla="*/ 0 w 2610000"/>
              <a:gd name="connsiteY14" fmla="*/ 0 h 15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0000" h="1504800" fill="none" extrusionOk="0">
                <a:moveTo>
                  <a:pt x="0" y="0"/>
                </a:moveTo>
                <a:cubicBezTo>
                  <a:pt x="163286" y="14664"/>
                  <a:pt x="480622" y="29168"/>
                  <a:pt x="626400" y="0"/>
                </a:cubicBezTo>
                <a:cubicBezTo>
                  <a:pt x="772178" y="-29168"/>
                  <a:pt x="936538" y="20310"/>
                  <a:pt x="1200600" y="0"/>
                </a:cubicBezTo>
                <a:cubicBezTo>
                  <a:pt x="1464662" y="-20310"/>
                  <a:pt x="1601819" y="-7039"/>
                  <a:pt x="1853100" y="0"/>
                </a:cubicBezTo>
                <a:cubicBezTo>
                  <a:pt x="2104381" y="7039"/>
                  <a:pt x="2404678" y="-34536"/>
                  <a:pt x="2610000" y="0"/>
                </a:cubicBezTo>
                <a:cubicBezTo>
                  <a:pt x="2608046" y="218383"/>
                  <a:pt x="2616045" y="325716"/>
                  <a:pt x="2610000" y="531696"/>
                </a:cubicBezTo>
                <a:cubicBezTo>
                  <a:pt x="2603955" y="737676"/>
                  <a:pt x="2619483" y="799841"/>
                  <a:pt x="2610000" y="1003200"/>
                </a:cubicBezTo>
                <a:cubicBezTo>
                  <a:pt x="2600517" y="1206559"/>
                  <a:pt x="2596220" y="1362262"/>
                  <a:pt x="2610000" y="1504800"/>
                </a:cubicBezTo>
                <a:cubicBezTo>
                  <a:pt x="2411664" y="1496615"/>
                  <a:pt x="2231118" y="1506055"/>
                  <a:pt x="2035800" y="1504800"/>
                </a:cubicBezTo>
                <a:cubicBezTo>
                  <a:pt x="1840482" y="1503545"/>
                  <a:pt x="1595753" y="1497967"/>
                  <a:pt x="1409400" y="1504800"/>
                </a:cubicBezTo>
                <a:cubicBezTo>
                  <a:pt x="1223047" y="1511633"/>
                  <a:pt x="936716" y="1517185"/>
                  <a:pt x="756900" y="1504800"/>
                </a:cubicBezTo>
                <a:cubicBezTo>
                  <a:pt x="577084" y="1492415"/>
                  <a:pt x="243617" y="1468340"/>
                  <a:pt x="0" y="1504800"/>
                </a:cubicBezTo>
                <a:cubicBezTo>
                  <a:pt x="17862" y="1296379"/>
                  <a:pt x="20746" y="1151037"/>
                  <a:pt x="0" y="1033296"/>
                </a:cubicBezTo>
                <a:cubicBezTo>
                  <a:pt x="-20746" y="915555"/>
                  <a:pt x="-11530" y="759742"/>
                  <a:pt x="0" y="561792"/>
                </a:cubicBezTo>
                <a:cubicBezTo>
                  <a:pt x="11530" y="363842"/>
                  <a:pt x="1425" y="117105"/>
                  <a:pt x="0" y="0"/>
                </a:cubicBezTo>
                <a:close/>
              </a:path>
              <a:path w="2610000" h="1504800" stroke="0" extrusionOk="0">
                <a:moveTo>
                  <a:pt x="0" y="0"/>
                </a:moveTo>
                <a:cubicBezTo>
                  <a:pt x="239421" y="-21690"/>
                  <a:pt x="416161" y="-11266"/>
                  <a:pt x="626400" y="0"/>
                </a:cubicBezTo>
                <a:cubicBezTo>
                  <a:pt x="836639" y="11266"/>
                  <a:pt x="1069909" y="23774"/>
                  <a:pt x="1305000" y="0"/>
                </a:cubicBezTo>
                <a:cubicBezTo>
                  <a:pt x="1540091" y="-23774"/>
                  <a:pt x="1645940" y="-15371"/>
                  <a:pt x="1957500" y="0"/>
                </a:cubicBezTo>
                <a:cubicBezTo>
                  <a:pt x="2269060" y="15371"/>
                  <a:pt x="2382939" y="6694"/>
                  <a:pt x="2610000" y="0"/>
                </a:cubicBezTo>
                <a:cubicBezTo>
                  <a:pt x="2585567" y="220731"/>
                  <a:pt x="2619305" y="334844"/>
                  <a:pt x="2610000" y="516648"/>
                </a:cubicBezTo>
                <a:cubicBezTo>
                  <a:pt x="2600695" y="698452"/>
                  <a:pt x="2592214" y="834374"/>
                  <a:pt x="2610000" y="1003200"/>
                </a:cubicBezTo>
                <a:cubicBezTo>
                  <a:pt x="2627786" y="1172026"/>
                  <a:pt x="2620473" y="1377464"/>
                  <a:pt x="2610000" y="1504800"/>
                </a:cubicBezTo>
                <a:cubicBezTo>
                  <a:pt x="2431815" y="1499420"/>
                  <a:pt x="2215286" y="1475085"/>
                  <a:pt x="1957500" y="1504800"/>
                </a:cubicBezTo>
                <a:cubicBezTo>
                  <a:pt x="1699714" y="1534515"/>
                  <a:pt x="1569218" y="1523995"/>
                  <a:pt x="1252800" y="1504800"/>
                </a:cubicBezTo>
                <a:cubicBezTo>
                  <a:pt x="936382" y="1485605"/>
                  <a:pt x="796546" y="1519708"/>
                  <a:pt x="678600" y="1504800"/>
                </a:cubicBezTo>
                <a:cubicBezTo>
                  <a:pt x="560654" y="1489892"/>
                  <a:pt x="294069" y="1522385"/>
                  <a:pt x="0" y="1504800"/>
                </a:cubicBezTo>
                <a:cubicBezTo>
                  <a:pt x="-1716" y="1293613"/>
                  <a:pt x="-18699" y="1145641"/>
                  <a:pt x="0" y="1033296"/>
                </a:cubicBezTo>
                <a:cubicBezTo>
                  <a:pt x="18699" y="920951"/>
                  <a:pt x="6497" y="704409"/>
                  <a:pt x="0" y="561792"/>
                </a:cubicBezTo>
                <a:cubicBezTo>
                  <a:pt x="-6497" y="419175"/>
                  <a:pt x="26741" y="186737"/>
                  <a:pt x="0" y="0"/>
                </a:cubicBezTo>
                <a:close/>
              </a:path>
            </a:pathLst>
          </a:custGeom>
          <a:noFill/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 sd="3977120366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bg1"/>
              </a:solidFill>
              <a:latin typeface="Roboto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85D5E703-C8AD-AEDB-01FB-74F18C293ADB}"/>
              </a:ext>
            </a:extLst>
          </p:cNvPr>
          <p:cNvSpPr/>
          <p:nvPr/>
        </p:nvSpPr>
        <p:spPr>
          <a:xfrm>
            <a:off x="8403546" y="1272537"/>
            <a:ext cx="3105850" cy="3083913"/>
          </a:xfrm>
          <a:custGeom>
            <a:avLst/>
            <a:gdLst>
              <a:gd name="connsiteX0" fmla="*/ 0 w 3105850"/>
              <a:gd name="connsiteY0" fmla="*/ 0 h 3083913"/>
              <a:gd name="connsiteX1" fmla="*/ 683287 w 3105850"/>
              <a:gd name="connsiteY1" fmla="*/ 0 h 3083913"/>
              <a:gd name="connsiteX2" fmla="*/ 1211282 w 3105850"/>
              <a:gd name="connsiteY2" fmla="*/ 0 h 3083913"/>
              <a:gd name="connsiteX3" fmla="*/ 1894569 w 3105850"/>
              <a:gd name="connsiteY3" fmla="*/ 0 h 3083913"/>
              <a:gd name="connsiteX4" fmla="*/ 2453622 w 3105850"/>
              <a:gd name="connsiteY4" fmla="*/ 0 h 3083913"/>
              <a:gd name="connsiteX5" fmla="*/ 3105850 w 3105850"/>
              <a:gd name="connsiteY5" fmla="*/ 0 h 3083913"/>
              <a:gd name="connsiteX6" fmla="*/ 3105850 w 3105850"/>
              <a:gd name="connsiteY6" fmla="*/ 555104 h 3083913"/>
              <a:gd name="connsiteX7" fmla="*/ 3105850 w 3105850"/>
              <a:gd name="connsiteY7" fmla="*/ 1110209 h 3083913"/>
              <a:gd name="connsiteX8" fmla="*/ 3105850 w 3105850"/>
              <a:gd name="connsiteY8" fmla="*/ 1757830 h 3083913"/>
              <a:gd name="connsiteX9" fmla="*/ 3105850 w 3105850"/>
              <a:gd name="connsiteY9" fmla="*/ 2374613 h 3083913"/>
              <a:gd name="connsiteX10" fmla="*/ 3105850 w 3105850"/>
              <a:gd name="connsiteY10" fmla="*/ 3083913 h 3083913"/>
              <a:gd name="connsiteX11" fmla="*/ 2515739 w 3105850"/>
              <a:gd name="connsiteY11" fmla="*/ 3083913 h 3083913"/>
              <a:gd name="connsiteX12" fmla="*/ 1956686 w 3105850"/>
              <a:gd name="connsiteY12" fmla="*/ 3083913 h 3083913"/>
              <a:gd name="connsiteX13" fmla="*/ 1366574 w 3105850"/>
              <a:gd name="connsiteY13" fmla="*/ 3083913 h 3083913"/>
              <a:gd name="connsiteX14" fmla="*/ 714346 w 3105850"/>
              <a:gd name="connsiteY14" fmla="*/ 3083913 h 3083913"/>
              <a:gd name="connsiteX15" fmla="*/ 0 w 3105850"/>
              <a:gd name="connsiteY15" fmla="*/ 3083913 h 3083913"/>
              <a:gd name="connsiteX16" fmla="*/ 0 w 3105850"/>
              <a:gd name="connsiteY16" fmla="*/ 2405452 h 3083913"/>
              <a:gd name="connsiteX17" fmla="*/ 0 w 3105850"/>
              <a:gd name="connsiteY17" fmla="*/ 1757830 h 3083913"/>
              <a:gd name="connsiteX18" fmla="*/ 0 w 3105850"/>
              <a:gd name="connsiteY18" fmla="*/ 1079370 h 3083913"/>
              <a:gd name="connsiteX19" fmla="*/ 0 w 3105850"/>
              <a:gd name="connsiteY19" fmla="*/ 555104 h 3083913"/>
              <a:gd name="connsiteX20" fmla="*/ 0 w 3105850"/>
              <a:gd name="connsiteY20" fmla="*/ 0 h 3083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105850" h="3083913" extrusionOk="0">
                <a:moveTo>
                  <a:pt x="0" y="0"/>
                </a:moveTo>
                <a:cubicBezTo>
                  <a:pt x="240598" y="2711"/>
                  <a:pt x="483662" y="17952"/>
                  <a:pt x="683287" y="0"/>
                </a:cubicBezTo>
                <a:cubicBezTo>
                  <a:pt x="882912" y="-17952"/>
                  <a:pt x="1079382" y="-20274"/>
                  <a:pt x="1211282" y="0"/>
                </a:cubicBezTo>
                <a:cubicBezTo>
                  <a:pt x="1343183" y="20274"/>
                  <a:pt x="1702238" y="3514"/>
                  <a:pt x="1894569" y="0"/>
                </a:cubicBezTo>
                <a:cubicBezTo>
                  <a:pt x="2086900" y="-3514"/>
                  <a:pt x="2306666" y="25175"/>
                  <a:pt x="2453622" y="0"/>
                </a:cubicBezTo>
                <a:cubicBezTo>
                  <a:pt x="2600578" y="-25175"/>
                  <a:pt x="2796140" y="-20472"/>
                  <a:pt x="3105850" y="0"/>
                </a:cubicBezTo>
                <a:cubicBezTo>
                  <a:pt x="3106727" y="154177"/>
                  <a:pt x="3098567" y="426859"/>
                  <a:pt x="3105850" y="555104"/>
                </a:cubicBezTo>
                <a:cubicBezTo>
                  <a:pt x="3113133" y="683349"/>
                  <a:pt x="3104075" y="867015"/>
                  <a:pt x="3105850" y="1110209"/>
                </a:cubicBezTo>
                <a:cubicBezTo>
                  <a:pt x="3107625" y="1353403"/>
                  <a:pt x="3128319" y="1584311"/>
                  <a:pt x="3105850" y="1757830"/>
                </a:cubicBezTo>
                <a:cubicBezTo>
                  <a:pt x="3083381" y="1931349"/>
                  <a:pt x="3090554" y="2089361"/>
                  <a:pt x="3105850" y="2374613"/>
                </a:cubicBezTo>
                <a:cubicBezTo>
                  <a:pt x="3121146" y="2659865"/>
                  <a:pt x="3119453" y="2849592"/>
                  <a:pt x="3105850" y="3083913"/>
                </a:cubicBezTo>
                <a:cubicBezTo>
                  <a:pt x="2894017" y="3058149"/>
                  <a:pt x="2705075" y="3088811"/>
                  <a:pt x="2515739" y="3083913"/>
                </a:cubicBezTo>
                <a:cubicBezTo>
                  <a:pt x="2326403" y="3079015"/>
                  <a:pt x="2089729" y="3073637"/>
                  <a:pt x="1956686" y="3083913"/>
                </a:cubicBezTo>
                <a:cubicBezTo>
                  <a:pt x="1823643" y="3094189"/>
                  <a:pt x="1566875" y="3062988"/>
                  <a:pt x="1366574" y="3083913"/>
                </a:cubicBezTo>
                <a:cubicBezTo>
                  <a:pt x="1166273" y="3104838"/>
                  <a:pt x="1024248" y="3066490"/>
                  <a:pt x="714346" y="3083913"/>
                </a:cubicBezTo>
                <a:cubicBezTo>
                  <a:pt x="404444" y="3101336"/>
                  <a:pt x="232520" y="3089530"/>
                  <a:pt x="0" y="3083913"/>
                </a:cubicBezTo>
                <a:cubicBezTo>
                  <a:pt x="-23916" y="2821918"/>
                  <a:pt x="-18501" y="2599913"/>
                  <a:pt x="0" y="2405452"/>
                </a:cubicBezTo>
                <a:cubicBezTo>
                  <a:pt x="18501" y="2210991"/>
                  <a:pt x="31343" y="1941374"/>
                  <a:pt x="0" y="1757830"/>
                </a:cubicBezTo>
                <a:cubicBezTo>
                  <a:pt x="-31343" y="1574286"/>
                  <a:pt x="12381" y="1317670"/>
                  <a:pt x="0" y="1079370"/>
                </a:cubicBezTo>
                <a:cubicBezTo>
                  <a:pt x="-12381" y="841070"/>
                  <a:pt x="-12417" y="729214"/>
                  <a:pt x="0" y="555104"/>
                </a:cubicBezTo>
                <a:cubicBezTo>
                  <a:pt x="12417" y="380994"/>
                  <a:pt x="-12361" y="124292"/>
                  <a:pt x="0" y="0"/>
                </a:cubicBezTo>
                <a:close/>
              </a:path>
            </a:pathLst>
          </a:custGeom>
          <a:noFill/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 sd="354531218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2489A3E9-EA74-0987-CA99-C6784CDF5120}"/>
              </a:ext>
            </a:extLst>
          </p:cNvPr>
          <p:cNvSpPr/>
          <p:nvPr/>
        </p:nvSpPr>
        <p:spPr>
          <a:xfrm>
            <a:off x="5707283" y="2852116"/>
            <a:ext cx="2610000" cy="1505954"/>
          </a:xfrm>
          <a:custGeom>
            <a:avLst/>
            <a:gdLst>
              <a:gd name="connsiteX0" fmla="*/ 0 w 2610000"/>
              <a:gd name="connsiteY0" fmla="*/ 0 h 1505954"/>
              <a:gd name="connsiteX1" fmla="*/ 704700 w 2610000"/>
              <a:gd name="connsiteY1" fmla="*/ 0 h 1505954"/>
              <a:gd name="connsiteX2" fmla="*/ 1305000 w 2610000"/>
              <a:gd name="connsiteY2" fmla="*/ 0 h 1505954"/>
              <a:gd name="connsiteX3" fmla="*/ 1931400 w 2610000"/>
              <a:gd name="connsiteY3" fmla="*/ 0 h 1505954"/>
              <a:gd name="connsiteX4" fmla="*/ 2610000 w 2610000"/>
              <a:gd name="connsiteY4" fmla="*/ 0 h 1505954"/>
              <a:gd name="connsiteX5" fmla="*/ 2610000 w 2610000"/>
              <a:gd name="connsiteY5" fmla="*/ 517044 h 1505954"/>
              <a:gd name="connsiteX6" fmla="*/ 2610000 w 2610000"/>
              <a:gd name="connsiteY6" fmla="*/ 1003969 h 1505954"/>
              <a:gd name="connsiteX7" fmla="*/ 2610000 w 2610000"/>
              <a:gd name="connsiteY7" fmla="*/ 1505954 h 1505954"/>
              <a:gd name="connsiteX8" fmla="*/ 2009700 w 2610000"/>
              <a:gd name="connsiteY8" fmla="*/ 1505954 h 1505954"/>
              <a:gd name="connsiteX9" fmla="*/ 1331100 w 2610000"/>
              <a:gd name="connsiteY9" fmla="*/ 1505954 h 1505954"/>
              <a:gd name="connsiteX10" fmla="*/ 704700 w 2610000"/>
              <a:gd name="connsiteY10" fmla="*/ 1505954 h 1505954"/>
              <a:gd name="connsiteX11" fmla="*/ 0 w 2610000"/>
              <a:gd name="connsiteY11" fmla="*/ 1505954 h 1505954"/>
              <a:gd name="connsiteX12" fmla="*/ 0 w 2610000"/>
              <a:gd name="connsiteY12" fmla="*/ 1034088 h 1505954"/>
              <a:gd name="connsiteX13" fmla="*/ 0 w 2610000"/>
              <a:gd name="connsiteY13" fmla="*/ 547163 h 1505954"/>
              <a:gd name="connsiteX14" fmla="*/ 0 w 2610000"/>
              <a:gd name="connsiteY14" fmla="*/ 0 h 1505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0000" h="1505954" fill="none" extrusionOk="0">
                <a:moveTo>
                  <a:pt x="0" y="0"/>
                </a:moveTo>
                <a:cubicBezTo>
                  <a:pt x="157615" y="-9504"/>
                  <a:pt x="375863" y="-26668"/>
                  <a:pt x="704700" y="0"/>
                </a:cubicBezTo>
                <a:cubicBezTo>
                  <a:pt x="1033537" y="26668"/>
                  <a:pt x="1149939" y="-2187"/>
                  <a:pt x="1305000" y="0"/>
                </a:cubicBezTo>
                <a:cubicBezTo>
                  <a:pt x="1460061" y="2187"/>
                  <a:pt x="1763457" y="24078"/>
                  <a:pt x="1931400" y="0"/>
                </a:cubicBezTo>
                <a:cubicBezTo>
                  <a:pt x="2099343" y="-24078"/>
                  <a:pt x="2457960" y="-32585"/>
                  <a:pt x="2610000" y="0"/>
                </a:cubicBezTo>
                <a:cubicBezTo>
                  <a:pt x="2586624" y="121072"/>
                  <a:pt x="2604043" y="341216"/>
                  <a:pt x="2610000" y="517044"/>
                </a:cubicBezTo>
                <a:cubicBezTo>
                  <a:pt x="2615957" y="692872"/>
                  <a:pt x="2630336" y="902053"/>
                  <a:pt x="2610000" y="1003969"/>
                </a:cubicBezTo>
                <a:cubicBezTo>
                  <a:pt x="2589664" y="1105886"/>
                  <a:pt x="2603146" y="1274022"/>
                  <a:pt x="2610000" y="1505954"/>
                </a:cubicBezTo>
                <a:cubicBezTo>
                  <a:pt x="2465830" y="1510320"/>
                  <a:pt x="2278452" y="1502968"/>
                  <a:pt x="2009700" y="1505954"/>
                </a:cubicBezTo>
                <a:cubicBezTo>
                  <a:pt x="1740948" y="1508940"/>
                  <a:pt x="1517097" y="1514845"/>
                  <a:pt x="1331100" y="1505954"/>
                </a:cubicBezTo>
                <a:cubicBezTo>
                  <a:pt x="1145103" y="1497063"/>
                  <a:pt x="858649" y="1507839"/>
                  <a:pt x="704700" y="1505954"/>
                </a:cubicBezTo>
                <a:cubicBezTo>
                  <a:pt x="550751" y="1504069"/>
                  <a:pt x="224701" y="1509266"/>
                  <a:pt x="0" y="1505954"/>
                </a:cubicBezTo>
                <a:cubicBezTo>
                  <a:pt x="-20991" y="1338408"/>
                  <a:pt x="3992" y="1227770"/>
                  <a:pt x="0" y="1034088"/>
                </a:cubicBezTo>
                <a:cubicBezTo>
                  <a:pt x="-3992" y="840406"/>
                  <a:pt x="3697" y="662481"/>
                  <a:pt x="0" y="547163"/>
                </a:cubicBezTo>
                <a:cubicBezTo>
                  <a:pt x="-3697" y="431845"/>
                  <a:pt x="-13116" y="241899"/>
                  <a:pt x="0" y="0"/>
                </a:cubicBezTo>
                <a:close/>
              </a:path>
              <a:path w="2610000" h="1505954" stroke="0" extrusionOk="0">
                <a:moveTo>
                  <a:pt x="0" y="0"/>
                </a:moveTo>
                <a:cubicBezTo>
                  <a:pt x="208146" y="4917"/>
                  <a:pt x="383141" y="22007"/>
                  <a:pt x="574200" y="0"/>
                </a:cubicBezTo>
                <a:cubicBezTo>
                  <a:pt x="765259" y="-22007"/>
                  <a:pt x="975794" y="17691"/>
                  <a:pt x="1278900" y="0"/>
                </a:cubicBezTo>
                <a:cubicBezTo>
                  <a:pt x="1582006" y="-17691"/>
                  <a:pt x="1799586" y="11177"/>
                  <a:pt x="1983600" y="0"/>
                </a:cubicBezTo>
                <a:cubicBezTo>
                  <a:pt x="2167614" y="-11177"/>
                  <a:pt x="2320725" y="23328"/>
                  <a:pt x="2610000" y="0"/>
                </a:cubicBezTo>
                <a:cubicBezTo>
                  <a:pt x="2613338" y="246386"/>
                  <a:pt x="2598569" y="329258"/>
                  <a:pt x="2610000" y="501985"/>
                </a:cubicBezTo>
                <a:cubicBezTo>
                  <a:pt x="2621431" y="674712"/>
                  <a:pt x="2618699" y="866921"/>
                  <a:pt x="2610000" y="1003969"/>
                </a:cubicBezTo>
                <a:cubicBezTo>
                  <a:pt x="2601301" y="1141017"/>
                  <a:pt x="2613766" y="1320031"/>
                  <a:pt x="2610000" y="1505954"/>
                </a:cubicBezTo>
                <a:cubicBezTo>
                  <a:pt x="2425550" y="1475574"/>
                  <a:pt x="2168505" y="1500525"/>
                  <a:pt x="1905300" y="1505954"/>
                </a:cubicBezTo>
                <a:cubicBezTo>
                  <a:pt x="1642095" y="1511383"/>
                  <a:pt x="1581702" y="1518592"/>
                  <a:pt x="1305000" y="1505954"/>
                </a:cubicBezTo>
                <a:cubicBezTo>
                  <a:pt x="1028298" y="1493316"/>
                  <a:pt x="917008" y="1499664"/>
                  <a:pt x="626400" y="1505954"/>
                </a:cubicBezTo>
                <a:cubicBezTo>
                  <a:pt x="335792" y="1512244"/>
                  <a:pt x="219049" y="1532018"/>
                  <a:pt x="0" y="1505954"/>
                </a:cubicBezTo>
                <a:cubicBezTo>
                  <a:pt x="-19886" y="1353425"/>
                  <a:pt x="11091" y="1121739"/>
                  <a:pt x="0" y="973850"/>
                </a:cubicBezTo>
                <a:cubicBezTo>
                  <a:pt x="-11091" y="825961"/>
                  <a:pt x="1729" y="589292"/>
                  <a:pt x="0" y="486925"/>
                </a:cubicBezTo>
                <a:cubicBezTo>
                  <a:pt x="-1729" y="384558"/>
                  <a:pt x="-3626" y="184766"/>
                  <a:pt x="0" y="0"/>
                </a:cubicBezTo>
                <a:close/>
              </a:path>
            </a:pathLst>
          </a:custGeom>
          <a:noFill/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 sd="1232174491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bg1"/>
              </a:solidFill>
              <a:latin typeface="Roboto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D7DAC61D-CE87-C7EA-C99D-9BD796AA1F23}"/>
              </a:ext>
            </a:extLst>
          </p:cNvPr>
          <p:cNvSpPr/>
          <p:nvPr/>
        </p:nvSpPr>
        <p:spPr>
          <a:xfrm>
            <a:off x="2973916" y="2852116"/>
            <a:ext cx="2610000" cy="1505953"/>
          </a:xfrm>
          <a:custGeom>
            <a:avLst/>
            <a:gdLst>
              <a:gd name="connsiteX0" fmla="*/ 0 w 2610000"/>
              <a:gd name="connsiteY0" fmla="*/ 0 h 1505953"/>
              <a:gd name="connsiteX1" fmla="*/ 600300 w 2610000"/>
              <a:gd name="connsiteY1" fmla="*/ 0 h 1505953"/>
              <a:gd name="connsiteX2" fmla="*/ 1174500 w 2610000"/>
              <a:gd name="connsiteY2" fmla="*/ 0 h 1505953"/>
              <a:gd name="connsiteX3" fmla="*/ 1879200 w 2610000"/>
              <a:gd name="connsiteY3" fmla="*/ 0 h 1505953"/>
              <a:gd name="connsiteX4" fmla="*/ 2610000 w 2610000"/>
              <a:gd name="connsiteY4" fmla="*/ 0 h 1505953"/>
              <a:gd name="connsiteX5" fmla="*/ 2610000 w 2610000"/>
              <a:gd name="connsiteY5" fmla="*/ 517044 h 1505953"/>
              <a:gd name="connsiteX6" fmla="*/ 2610000 w 2610000"/>
              <a:gd name="connsiteY6" fmla="*/ 1034088 h 1505953"/>
              <a:gd name="connsiteX7" fmla="*/ 2610000 w 2610000"/>
              <a:gd name="connsiteY7" fmla="*/ 1505953 h 1505953"/>
              <a:gd name="connsiteX8" fmla="*/ 1905300 w 2610000"/>
              <a:gd name="connsiteY8" fmla="*/ 1505953 h 1505953"/>
              <a:gd name="connsiteX9" fmla="*/ 1200600 w 2610000"/>
              <a:gd name="connsiteY9" fmla="*/ 1505953 h 1505953"/>
              <a:gd name="connsiteX10" fmla="*/ 0 w 2610000"/>
              <a:gd name="connsiteY10" fmla="*/ 1505953 h 1505953"/>
              <a:gd name="connsiteX11" fmla="*/ 0 w 2610000"/>
              <a:gd name="connsiteY11" fmla="*/ 1019028 h 1505953"/>
              <a:gd name="connsiteX12" fmla="*/ 0 w 2610000"/>
              <a:gd name="connsiteY12" fmla="*/ 501984 h 1505953"/>
              <a:gd name="connsiteX13" fmla="*/ 0 w 2610000"/>
              <a:gd name="connsiteY13" fmla="*/ 0 h 1505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610000" h="1505953" fill="none" extrusionOk="0">
                <a:moveTo>
                  <a:pt x="0" y="0"/>
                </a:moveTo>
                <a:cubicBezTo>
                  <a:pt x="223080" y="-17527"/>
                  <a:pt x="353915" y="8377"/>
                  <a:pt x="600300" y="0"/>
                </a:cubicBezTo>
                <a:cubicBezTo>
                  <a:pt x="846685" y="-8377"/>
                  <a:pt x="946586" y="-9700"/>
                  <a:pt x="1174500" y="0"/>
                </a:cubicBezTo>
                <a:cubicBezTo>
                  <a:pt x="1402414" y="9700"/>
                  <a:pt x="1610931" y="-10400"/>
                  <a:pt x="1879200" y="0"/>
                </a:cubicBezTo>
                <a:cubicBezTo>
                  <a:pt x="2147469" y="10400"/>
                  <a:pt x="2261970" y="10075"/>
                  <a:pt x="2610000" y="0"/>
                </a:cubicBezTo>
                <a:cubicBezTo>
                  <a:pt x="2612335" y="189644"/>
                  <a:pt x="2628601" y="344077"/>
                  <a:pt x="2610000" y="517044"/>
                </a:cubicBezTo>
                <a:cubicBezTo>
                  <a:pt x="2591399" y="690011"/>
                  <a:pt x="2593513" y="860264"/>
                  <a:pt x="2610000" y="1034088"/>
                </a:cubicBezTo>
                <a:cubicBezTo>
                  <a:pt x="2626487" y="1207912"/>
                  <a:pt x="2603832" y="1345594"/>
                  <a:pt x="2610000" y="1505953"/>
                </a:cubicBezTo>
                <a:cubicBezTo>
                  <a:pt x="2389356" y="1532987"/>
                  <a:pt x="2215165" y="1498158"/>
                  <a:pt x="1905300" y="1505953"/>
                </a:cubicBezTo>
                <a:cubicBezTo>
                  <a:pt x="1595435" y="1513748"/>
                  <a:pt x="1404242" y="1499552"/>
                  <a:pt x="1200600" y="1505953"/>
                </a:cubicBezTo>
                <a:cubicBezTo>
                  <a:pt x="996958" y="1512354"/>
                  <a:pt x="542040" y="1465339"/>
                  <a:pt x="0" y="1505953"/>
                </a:cubicBezTo>
                <a:cubicBezTo>
                  <a:pt x="14891" y="1347386"/>
                  <a:pt x="-7607" y="1137313"/>
                  <a:pt x="0" y="1019028"/>
                </a:cubicBezTo>
                <a:cubicBezTo>
                  <a:pt x="7607" y="900744"/>
                  <a:pt x="21158" y="666459"/>
                  <a:pt x="0" y="501984"/>
                </a:cubicBezTo>
                <a:cubicBezTo>
                  <a:pt x="-21158" y="337509"/>
                  <a:pt x="17234" y="114476"/>
                  <a:pt x="0" y="0"/>
                </a:cubicBezTo>
                <a:close/>
              </a:path>
              <a:path w="2610000" h="1505953" stroke="0" extrusionOk="0">
                <a:moveTo>
                  <a:pt x="0" y="0"/>
                </a:moveTo>
                <a:cubicBezTo>
                  <a:pt x="266868" y="-5904"/>
                  <a:pt x="398537" y="-6166"/>
                  <a:pt x="678600" y="0"/>
                </a:cubicBezTo>
                <a:cubicBezTo>
                  <a:pt x="958663" y="6166"/>
                  <a:pt x="1098038" y="-27355"/>
                  <a:pt x="1278900" y="0"/>
                </a:cubicBezTo>
                <a:cubicBezTo>
                  <a:pt x="1459762" y="27355"/>
                  <a:pt x="1640315" y="7659"/>
                  <a:pt x="1983600" y="0"/>
                </a:cubicBezTo>
                <a:cubicBezTo>
                  <a:pt x="2326885" y="-7659"/>
                  <a:pt x="2399563" y="-10436"/>
                  <a:pt x="2610000" y="0"/>
                </a:cubicBezTo>
                <a:cubicBezTo>
                  <a:pt x="2602165" y="128283"/>
                  <a:pt x="2605770" y="257298"/>
                  <a:pt x="2610000" y="486925"/>
                </a:cubicBezTo>
                <a:cubicBezTo>
                  <a:pt x="2614230" y="716552"/>
                  <a:pt x="2600515" y="733053"/>
                  <a:pt x="2610000" y="943731"/>
                </a:cubicBezTo>
                <a:cubicBezTo>
                  <a:pt x="2619485" y="1154409"/>
                  <a:pt x="2630422" y="1337636"/>
                  <a:pt x="2610000" y="1505953"/>
                </a:cubicBezTo>
                <a:cubicBezTo>
                  <a:pt x="2273435" y="1514244"/>
                  <a:pt x="2047742" y="1536625"/>
                  <a:pt x="1905300" y="1505953"/>
                </a:cubicBezTo>
                <a:cubicBezTo>
                  <a:pt x="1762858" y="1475281"/>
                  <a:pt x="1533350" y="1511628"/>
                  <a:pt x="1200600" y="1505953"/>
                </a:cubicBezTo>
                <a:cubicBezTo>
                  <a:pt x="867850" y="1500278"/>
                  <a:pt x="886620" y="1479336"/>
                  <a:pt x="574200" y="1505953"/>
                </a:cubicBezTo>
                <a:cubicBezTo>
                  <a:pt x="261780" y="1532570"/>
                  <a:pt x="169439" y="1529256"/>
                  <a:pt x="0" y="1505953"/>
                </a:cubicBezTo>
                <a:cubicBezTo>
                  <a:pt x="-8144" y="1350374"/>
                  <a:pt x="-3752" y="1127032"/>
                  <a:pt x="0" y="973850"/>
                </a:cubicBezTo>
                <a:cubicBezTo>
                  <a:pt x="3752" y="820668"/>
                  <a:pt x="13881" y="686085"/>
                  <a:pt x="0" y="441746"/>
                </a:cubicBezTo>
                <a:cubicBezTo>
                  <a:pt x="-13881" y="197407"/>
                  <a:pt x="-17656" y="191704"/>
                  <a:pt x="0" y="0"/>
                </a:cubicBezTo>
                <a:close/>
              </a:path>
            </a:pathLst>
          </a:custGeom>
          <a:noFill/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 sd="158855903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bg1"/>
              </a:solidFill>
              <a:latin typeface="Roboto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59CEECD3-0B98-17FD-683D-DF2EA9B0391C}"/>
              </a:ext>
            </a:extLst>
          </p:cNvPr>
          <p:cNvSpPr/>
          <p:nvPr/>
        </p:nvSpPr>
        <p:spPr>
          <a:xfrm>
            <a:off x="240549" y="2852116"/>
            <a:ext cx="2610000" cy="1504800"/>
          </a:xfrm>
          <a:custGeom>
            <a:avLst/>
            <a:gdLst>
              <a:gd name="connsiteX0" fmla="*/ 0 w 2610000"/>
              <a:gd name="connsiteY0" fmla="*/ 0 h 1504800"/>
              <a:gd name="connsiteX1" fmla="*/ 600300 w 2610000"/>
              <a:gd name="connsiteY1" fmla="*/ 0 h 1504800"/>
              <a:gd name="connsiteX2" fmla="*/ 1278900 w 2610000"/>
              <a:gd name="connsiteY2" fmla="*/ 0 h 1504800"/>
              <a:gd name="connsiteX3" fmla="*/ 1905300 w 2610000"/>
              <a:gd name="connsiteY3" fmla="*/ 0 h 1504800"/>
              <a:gd name="connsiteX4" fmla="*/ 2610000 w 2610000"/>
              <a:gd name="connsiteY4" fmla="*/ 0 h 1504800"/>
              <a:gd name="connsiteX5" fmla="*/ 2610000 w 2610000"/>
              <a:gd name="connsiteY5" fmla="*/ 456456 h 1504800"/>
              <a:gd name="connsiteX6" fmla="*/ 2610000 w 2610000"/>
              <a:gd name="connsiteY6" fmla="*/ 912912 h 1504800"/>
              <a:gd name="connsiteX7" fmla="*/ 2610000 w 2610000"/>
              <a:gd name="connsiteY7" fmla="*/ 1504800 h 1504800"/>
              <a:gd name="connsiteX8" fmla="*/ 1983600 w 2610000"/>
              <a:gd name="connsiteY8" fmla="*/ 1504800 h 1504800"/>
              <a:gd name="connsiteX9" fmla="*/ 1383300 w 2610000"/>
              <a:gd name="connsiteY9" fmla="*/ 1504800 h 1504800"/>
              <a:gd name="connsiteX10" fmla="*/ 756900 w 2610000"/>
              <a:gd name="connsiteY10" fmla="*/ 1504800 h 1504800"/>
              <a:gd name="connsiteX11" fmla="*/ 0 w 2610000"/>
              <a:gd name="connsiteY11" fmla="*/ 1504800 h 1504800"/>
              <a:gd name="connsiteX12" fmla="*/ 0 w 2610000"/>
              <a:gd name="connsiteY12" fmla="*/ 973104 h 1504800"/>
              <a:gd name="connsiteX13" fmla="*/ 0 w 2610000"/>
              <a:gd name="connsiteY13" fmla="*/ 456456 h 1504800"/>
              <a:gd name="connsiteX14" fmla="*/ 0 w 2610000"/>
              <a:gd name="connsiteY14" fmla="*/ 0 h 15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0000" h="1504800" fill="none" extrusionOk="0">
                <a:moveTo>
                  <a:pt x="0" y="0"/>
                </a:moveTo>
                <a:cubicBezTo>
                  <a:pt x="289117" y="3981"/>
                  <a:pt x="386542" y="2115"/>
                  <a:pt x="600300" y="0"/>
                </a:cubicBezTo>
                <a:cubicBezTo>
                  <a:pt x="814058" y="-2115"/>
                  <a:pt x="993058" y="-6327"/>
                  <a:pt x="1278900" y="0"/>
                </a:cubicBezTo>
                <a:cubicBezTo>
                  <a:pt x="1564742" y="6327"/>
                  <a:pt x="1778979" y="17901"/>
                  <a:pt x="1905300" y="0"/>
                </a:cubicBezTo>
                <a:cubicBezTo>
                  <a:pt x="2031621" y="-17901"/>
                  <a:pt x="2304639" y="-9605"/>
                  <a:pt x="2610000" y="0"/>
                </a:cubicBezTo>
                <a:cubicBezTo>
                  <a:pt x="2601619" y="215951"/>
                  <a:pt x="2592889" y="262780"/>
                  <a:pt x="2610000" y="456456"/>
                </a:cubicBezTo>
                <a:cubicBezTo>
                  <a:pt x="2627111" y="650132"/>
                  <a:pt x="2596965" y="745867"/>
                  <a:pt x="2610000" y="912912"/>
                </a:cubicBezTo>
                <a:cubicBezTo>
                  <a:pt x="2623035" y="1079957"/>
                  <a:pt x="2605783" y="1292133"/>
                  <a:pt x="2610000" y="1504800"/>
                </a:cubicBezTo>
                <a:cubicBezTo>
                  <a:pt x="2312076" y="1492242"/>
                  <a:pt x="2120441" y="1502761"/>
                  <a:pt x="1983600" y="1504800"/>
                </a:cubicBezTo>
                <a:cubicBezTo>
                  <a:pt x="1846759" y="1506839"/>
                  <a:pt x="1667538" y="1518296"/>
                  <a:pt x="1383300" y="1504800"/>
                </a:cubicBezTo>
                <a:cubicBezTo>
                  <a:pt x="1099062" y="1491304"/>
                  <a:pt x="937662" y="1494043"/>
                  <a:pt x="756900" y="1504800"/>
                </a:cubicBezTo>
                <a:cubicBezTo>
                  <a:pt x="576138" y="1515557"/>
                  <a:pt x="308484" y="1537161"/>
                  <a:pt x="0" y="1504800"/>
                </a:cubicBezTo>
                <a:cubicBezTo>
                  <a:pt x="-4324" y="1372458"/>
                  <a:pt x="22760" y="1238037"/>
                  <a:pt x="0" y="973104"/>
                </a:cubicBezTo>
                <a:cubicBezTo>
                  <a:pt x="-22760" y="708171"/>
                  <a:pt x="-10676" y="683043"/>
                  <a:pt x="0" y="456456"/>
                </a:cubicBezTo>
                <a:cubicBezTo>
                  <a:pt x="10676" y="229869"/>
                  <a:pt x="16308" y="124335"/>
                  <a:pt x="0" y="0"/>
                </a:cubicBezTo>
                <a:close/>
              </a:path>
              <a:path w="2610000" h="1504800" stroke="0" extrusionOk="0">
                <a:moveTo>
                  <a:pt x="0" y="0"/>
                </a:moveTo>
                <a:cubicBezTo>
                  <a:pt x="250085" y="21978"/>
                  <a:pt x="331138" y="7119"/>
                  <a:pt x="626400" y="0"/>
                </a:cubicBezTo>
                <a:cubicBezTo>
                  <a:pt x="921662" y="-7119"/>
                  <a:pt x="952967" y="-6875"/>
                  <a:pt x="1278900" y="0"/>
                </a:cubicBezTo>
                <a:cubicBezTo>
                  <a:pt x="1604833" y="6875"/>
                  <a:pt x="1790304" y="9477"/>
                  <a:pt x="1957500" y="0"/>
                </a:cubicBezTo>
                <a:cubicBezTo>
                  <a:pt x="2124696" y="-9477"/>
                  <a:pt x="2288031" y="30720"/>
                  <a:pt x="2610000" y="0"/>
                </a:cubicBezTo>
                <a:cubicBezTo>
                  <a:pt x="2624995" y="129906"/>
                  <a:pt x="2608305" y="321057"/>
                  <a:pt x="2610000" y="531696"/>
                </a:cubicBezTo>
                <a:cubicBezTo>
                  <a:pt x="2611695" y="742335"/>
                  <a:pt x="2614918" y="848415"/>
                  <a:pt x="2610000" y="1048344"/>
                </a:cubicBezTo>
                <a:cubicBezTo>
                  <a:pt x="2605082" y="1248273"/>
                  <a:pt x="2594475" y="1345508"/>
                  <a:pt x="2610000" y="1504800"/>
                </a:cubicBezTo>
                <a:cubicBezTo>
                  <a:pt x="2436530" y="1524842"/>
                  <a:pt x="2195760" y="1508202"/>
                  <a:pt x="2035800" y="1504800"/>
                </a:cubicBezTo>
                <a:cubicBezTo>
                  <a:pt x="1875840" y="1501398"/>
                  <a:pt x="1709655" y="1506601"/>
                  <a:pt x="1409400" y="1504800"/>
                </a:cubicBezTo>
                <a:cubicBezTo>
                  <a:pt x="1109145" y="1502999"/>
                  <a:pt x="1048102" y="1503628"/>
                  <a:pt x="809100" y="1504800"/>
                </a:cubicBezTo>
                <a:cubicBezTo>
                  <a:pt x="570098" y="1505972"/>
                  <a:pt x="309141" y="1535461"/>
                  <a:pt x="0" y="1504800"/>
                </a:cubicBezTo>
                <a:cubicBezTo>
                  <a:pt x="-23006" y="1317909"/>
                  <a:pt x="-9271" y="1182378"/>
                  <a:pt x="0" y="1003200"/>
                </a:cubicBezTo>
                <a:cubicBezTo>
                  <a:pt x="9271" y="824022"/>
                  <a:pt x="16067" y="621105"/>
                  <a:pt x="0" y="471504"/>
                </a:cubicBezTo>
                <a:cubicBezTo>
                  <a:pt x="-16067" y="321903"/>
                  <a:pt x="6142" y="204420"/>
                  <a:pt x="0" y="0"/>
                </a:cubicBezTo>
                <a:close/>
              </a:path>
            </a:pathLst>
          </a:custGeom>
          <a:solidFill>
            <a:srgbClr val="1500CF"/>
          </a:solidFill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 sd="1771639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F3853C22-A40A-3A34-12CC-30D1FF6603CD}"/>
              </a:ext>
            </a:extLst>
          </p:cNvPr>
          <p:cNvSpPr/>
          <p:nvPr/>
        </p:nvSpPr>
        <p:spPr>
          <a:xfrm>
            <a:off x="240548" y="4431230"/>
            <a:ext cx="5343367" cy="1931002"/>
          </a:xfrm>
          <a:custGeom>
            <a:avLst/>
            <a:gdLst>
              <a:gd name="connsiteX0" fmla="*/ 0 w 5343367"/>
              <a:gd name="connsiteY0" fmla="*/ 0 h 1931002"/>
              <a:gd name="connsiteX1" fmla="*/ 721355 w 5343367"/>
              <a:gd name="connsiteY1" fmla="*/ 0 h 1931002"/>
              <a:gd name="connsiteX2" fmla="*/ 1496143 w 5343367"/>
              <a:gd name="connsiteY2" fmla="*/ 0 h 1931002"/>
              <a:gd name="connsiteX3" fmla="*/ 2003763 w 5343367"/>
              <a:gd name="connsiteY3" fmla="*/ 0 h 1931002"/>
              <a:gd name="connsiteX4" fmla="*/ 2511382 w 5343367"/>
              <a:gd name="connsiteY4" fmla="*/ 0 h 1931002"/>
              <a:gd name="connsiteX5" fmla="*/ 3072436 w 5343367"/>
              <a:gd name="connsiteY5" fmla="*/ 0 h 1931002"/>
              <a:gd name="connsiteX6" fmla="*/ 3740357 w 5343367"/>
              <a:gd name="connsiteY6" fmla="*/ 0 h 1931002"/>
              <a:gd name="connsiteX7" fmla="*/ 4408278 w 5343367"/>
              <a:gd name="connsiteY7" fmla="*/ 0 h 1931002"/>
              <a:gd name="connsiteX8" fmla="*/ 5343367 w 5343367"/>
              <a:gd name="connsiteY8" fmla="*/ 0 h 1931002"/>
              <a:gd name="connsiteX9" fmla="*/ 5343367 w 5343367"/>
              <a:gd name="connsiteY9" fmla="*/ 585737 h 1931002"/>
              <a:gd name="connsiteX10" fmla="*/ 5343367 w 5343367"/>
              <a:gd name="connsiteY10" fmla="*/ 1190785 h 1931002"/>
              <a:gd name="connsiteX11" fmla="*/ 5343367 w 5343367"/>
              <a:gd name="connsiteY11" fmla="*/ 1931002 h 1931002"/>
              <a:gd name="connsiteX12" fmla="*/ 4622012 w 5343367"/>
              <a:gd name="connsiteY12" fmla="*/ 1931002 h 1931002"/>
              <a:gd name="connsiteX13" fmla="*/ 4060959 w 5343367"/>
              <a:gd name="connsiteY13" fmla="*/ 1931002 h 1931002"/>
              <a:gd name="connsiteX14" fmla="*/ 3553339 w 5343367"/>
              <a:gd name="connsiteY14" fmla="*/ 1931002 h 1931002"/>
              <a:gd name="connsiteX15" fmla="*/ 2831985 w 5343367"/>
              <a:gd name="connsiteY15" fmla="*/ 1931002 h 1931002"/>
              <a:gd name="connsiteX16" fmla="*/ 2324365 w 5343367"/>
              <a:gd name="connsiteY16" fmla="*/ 1931002 h 1931002"/>
              <a:gd name="connsiteX17" fmla="*/ 1603010 w 5343367"/>
              <a:gd name="connsiteY17" fmla="*/ 1931002 h 1931002"/>
              <a:gd name="connsiteX18" fmla="*/ 881656 w 5343367"/>
              <a:gd name="connsiteY18" fmla="*/ 1931002 h 1931002"/>
              <a:gd name="connsiteX19" fmla="*/ 0 w 5343367"/>
              <a:gd name="connsiteY19" fmla="*/ 1931002 h 1931002"/>
              <a:gd name="connsiteX20" fmla="*/ 0 w 5343367"/>
              <a:gd name="connsiteY20" fmla="*/ 1325955 h 1931002"/>
              <a:gd name="connsiteX21" fmla="*/ 0 w 5343367"/>
              <a:gd name="connsiteY21" fmla="*/ 682287 h 1931002"/>
              <a:gd name="connsiteX22" fmla="*/ 0 w 5343367"/>
              <a:gd name="connsiteY22" fmla="*/ 0 h 1931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343367" h="1931002" fill="none" extrusionOk="0">
                <a:moveTo>
                  <a:pt x="0" y="0"/>
                </a:moveTo>
                <a:cubicBezTo>
                  <a:pt x="164476" y="-11341"/>
                  <a:pt x="557218" y="23655"/>
                  <a:pt x="721355" y="0"/>
                </a:cubicBezTo>
                <a:cubicBezTo>
                  <a:pt x="885492" y="-23655"/>
                  <a:pt x="1330552" y="-3003"/>
                  <a:pt x="1496143" y="0"/>
                </a:cubicBezTo>
                <a:cubicBezTo>
                  <a:pt x="1661734" y="3003"/>
                  <a:pt x="1764741" y="-18306"/>
                  <a:pt x="2003763" y="0"/>
                </a:cubicBezTo>
                <a:cubicBezTo>
                  <a:pt x="2242785" y="18306"/>
                  <a:pt x="2379670" y="-12555"/>
                  <a:pt x="2511382" y="0"/>
                </a:cubicBezTo>
                <a:cubicBezTo>
                  <a:pt x="2643094" y="12555"/>
                  <a:pt x="2852097" y="9907"/>
                  <a:pt x="3072436" y="0"/>
                </a:cubicBezTo>
                <a:cubicBezTo>
                  <a:pt x="3292775" y="-9907"/>
                  <a:pt x="3493212" y="3296"/>
                  <a:pt x="3740357" y="0"/>
                </a:cubicBezTo>
                <a:cubicBezTo>
                  <a:pt x="3987502" y="-3296"/>
                  <a:pt x="4191639" y="-1673"/>
                  <a:pt x="4408278" y="0"/>
                </a:cubicBezTo>
                <a:cubicBezTo>
                  <a:pt x="4624917" y="1673"/>
                  <a:pt x="5098639" y="24255"/>
                  <a:pt x="5343367" y="0"/>
                </a:cubicBezTo>
                <a:cubicBezTo>
                  <a:pt x="5368633" y="290596"/>
                  <a:pt x="5314128" y="460563"/>
                  <a:pt x="5343367" y="585737"/>
                </a:cubicBezTo>
                <a:cubicBezTo>
                  <a:pt x="5372606" y="710911"/>
                  <a:pt x="5330944" y="998708"/>
                  <a:pt x="5343367" y="1190785"/>
                </a:cubicBezTo>
                <a:cubicBezTo>
                  <a:pt x="5355790" y="1382862"/>
                  <a:pt x="5377665" y="1718886"/>
                  <a:pt x="5343367" y="1931002"/>
                </a:cubicBezTo>
                <a:cubicBezTo>
                  <a:pt x="5082646" y="1907043"/>
                  <a:pt x="4782484" y="1956951"/>
                  <a:pt x="4622012" y="1931002"/>
                </a:cubicBezTo>
                <a:cubicBezTo>
                  <a:pt x="4461541" y="1905053"/>
                  <a:pt x="4285127" y="1937555"/>
                  <a:pt x="4060959" y="1931002"/>
                </a:cubicBezTo>
                <a:cubicBezTo>
                  <a:pt x="3836791" y="1924449"/>
                  <a:pt x="3656093" y="1941271"/>
                  <a:pt x="3553339" y="1931002"/>
                </a:cubicBezTo>
                <a:cubicBezTo>
                  <a:pt x="3450585" y="1920733"/>
                  <a:pt x="3107802" y="1913445"/>
                  <a:pt x="2831985" y="1931002"/>
                </a:cubicBezTo>
                <a:cubicBezTo>
                  <a:pt x="2556168" y="1948559"/>
                  <a:pt x="2503423" y="1915783"/>
                  <a:pt x="2324365" y="1931002"/>
                </a:cubicBezTo>
                <a:cubicBezTo>
                  <a:pt x="2145307" y="1946221"/>
                  <a:pt x="1763748" y="1945743"/>
                  <a:pt x="1603010" y="1931002"/>
                </a:cubicBezTo>
                <a:cubicBezTo>
                  <a:pt x="1442273" y="1916261"/>
                  <a:pt x="1052728" y="1953084"/>
                  <a:pt x="881656" y="1931002"/>
                </a:cubicBezTo>
                <a:cubicBezTo>
                  <a:pt x="710584" y="1908920"/>
                  <a:pt x="426324" y="1911008"/>
                  <a:pt x="0" y="1931002"/>
                </a:cubicBezTo>
                <a:cubicBezTo>
                  <a:pt x="-28012" y="1727235"/>
                  <a:pt x="-14687" y="1601214"/>
                  <a:pt x="0" y="1325955"/>
                </a:cubicBezTo>
                <a:cubicBezTo>
                  <a:pt x="14687" y="1050696"/>
                  <a:pt x="-20345" y="940280"/>
                  <a:pt x="0" y="682287"/>
                </a:cubicBezTo>
                <a:cubicBezTo>
                  <a:pt x="20345" y="424294"/>
                  <a:pt x="33069" y="324584"/>
                  <a:pt x="0" y="0"/>
                </a:cubicBezTo>
                <a:close/>
              </a:path>
              <a:path w="5343367" h="1931002" stroke="0" extrusionOk="0">
                <a:moveTo>
                  <a:pt x="0" y="0"/>
                </a:moveTo>
                <a:cubicBezTo>
                  <a:pt x="125649" y="15040"/>
                  <a:pt x="380431" y="17212"/>
                  <a:pt x="507620" y="0"/>
                </a:cubicBezTo>
                <a:cubicBezTo>
                  <a:pt x="634809" y="-17212"/>
                  <a:pt x="1050502" y="-19710"/>
                  <a:pt x="1228974" y="0"/>
                </a:cubicBezTo>
                <a:cubicBezTo>
                  <a:pt x="1407446" y="19710"/>
                  <a:pt x="1567115" y="-31275"/>
                  <a:pt x="1896895" y="0"/>
                </a:cubicBezTo>
                <a:cubicBezTo>
                  <a:pt x="2226675" y="31275"/>
                  <a:pt x="2257062" y="-15476"/>
                  <a:pt x="2457949" y="0"/>
                </a:cubicBezTo>
                <a:cubicBezTo>
                  <a:pt x="2658836" y="15476"/>
                  <a:pt x="2889130" y="22502"/>
                  <a:pt x="3072436" y="0"/>
                </a:cubicBezTo>
                <a:cubicBezTo>
                  <a:pt x="3255742" y="-22502"/>
                  <a:pt x="3560394" y="30031"/>
                  <a:pt x="3740357" y="0"/>
                </a:cubicBezTo>
                <a:cubicBezTo>
                  <a:pt x="3920320" y="-30031"/>
                  <a:pt x="4168715" y="22635"/>
                  <a:pt x="4515145" y="0"/>
                </a:cubicBezTo>
                <a:cubicBezTo>
                  <a:pt x="4861575" y="-22635"/>
                  <a:pt x="5058662" y="14122"/>
                  <a:pt x="5343367" y="0"/>
                </a:cubicBezTo>
                <a:cubicBezTo>
                  <a:pt x="5354168" y="118574"/>
                  <a:pt x="5339058" y="316301"/>
                  <a:pt x="5343367" y="585737"/>
                </a:cubicBezTo>
                <a:cubicBezTo>
                  <a:pt x="5347676" y="855173"/>
                  <a:pt x="5367064" y="947394"/>
                  <a:pt x="5343367" y="1229405"/>
                </a:cubicBezTo>
                <a:cubicBezTo>
                  <a:pt x="5319670" y="1511416"/>
                  <a:pt x="5309306" y="1699417"/>
                  <a:pt x="5343367" y="1931002"/>
                </a:cubicBezTo>
                <a:cubicBezTo>
                  <a:pt x="5142991" y="1953789"/>
                  <a:pt x="4876794" y="1956257"/>
                  <a:pt x="4568579" y="1931002"/>
                </a:cubicBezTo>
                <a:cubicBezTo>
                  <a:pt x="4260364" y="1905747"/>
                  <a:pt x="4286352" y="1916075"/>
                  <a:pt x="4060959" y="1931002"/>
                </a:cubicBezTo>
                <a:cubicBezTo>
                  <a:pt x="3835566" y="1945929"/>
                  <a:pt x="3498335" y="1944983"/>
                  <a:pt x="3286171" y="1931002"/>
                </a:cubicBezTo>
                <a:cubicBezTo>
                  <a:pt x="3074007" y="1917021"/>
                  <a:pt x="2795796" y="1960099"/>
                  <a:pt x="2618250" y="1931002"/>
                </a:cubicBezTo>
                <a:cubicBezTo>
                  <a:pt x="2440704" y="1901905"/>
                  <a:pt x="2070042" y="1927253"/>
                  <a:pt x="1843462" y="1931002"/>
                </a:cubicBezTo>
                <a:cubicBezTo>
                  <a:pt x="1616882" y="1934751"/>
                  <a:pt x="1412166" y="1958516"/>
                  <a:pt x="1282408" y="1931002"/>
                </a:cubicBezTo>
                <a:cubicBezTo>
                  <a:pt x="1152650" y="1903488"/>
                  <a:pt x="1007075" y="1918251"/>
                  <a:pt x="774788" y="1931002"/>
                </a:cubicBezTo>
                <a:cubicBezTo>
                  <a:pt x="542501" y="1943753"/>
                  <a:pt x="348516" y="1915438"/>
                  <a:pt x="0" y="1931002"/>
                </a:cubicBezTo>
                <a:cubicBezTo>
                  <a:pt x="26731" y="1658328"/>
                  <a:pt x="-2156" y="1472525"/>
                  <a:pt x="0" y="1345265"/>
                </a:cubicBezTo>
                <a:cubicBezTo>
                  <a:pt x="2156" y="1218005"/>
                  <a:pt x="-12183" y="983804"/>
                  <a:pt x="0" y="720907"/>
                </a:cubicBezTo>
                <a:cubicBezTo>
                  <a:pt x="12183" y="458010"/>
                  <a:pt x="-16127" y="180275"/>
                  <a:pt x="0" y="0"/>
                </a:cubicBezTo>
                <a:close/>
              </a:path>
            </a:pathLst>
          </a:custGeom>
          <a:solidFill>
            <a:srgbClr val="1600CF"/>
          </a:solidFill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 sd="14686326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bg1"/>
              </a:solidFill>
              <a:latin typeface="Roboto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30C24F1-2DBB-EB78-65E1-A258E286DBF7}"/>
              </a:ext>
            </a:extLst>
          </p:cNvPr>
          <p:cNvSpPr/>
          <p:nvPr/>
        </p:nvSpPr>
        <p:spPr>
          <a:xfrm>
            <a:off x="5707283" y="4431230"/>
            <a:ext cx="5802113" cy="1931002"/>
          </a:xfrm>
          <a:prstGeom prst="rect">
            <a:avLst/>
          </a:prstGeom>
          <a:solidFill>
            <a:srgbClr val="1600CF"/>
          </a:solidFill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bg1"/>
              </a:solidFill>
              <a:latin typeface="Roboto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9682055-1435-28D2-4BAE-918128016E9B}"/>
              </a:ext>
            </a:extLst>
          </p:cNvPr>
          <p:cNvSpPr txBox="1"/>
          <p:nvPr/>
        </p:nvSpPr>
        <p:spPr>
          <a:xfrm>
            <a:off x="221997" y="1840273"/>
            <a:ext cx="261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bg1"/>
                </a:solidFill>
                <a:latin typeface="Roboto"/>
              </a:rPr>
              <a:t>SITUAÇÃO RACE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9B2CEE3F-E140-D932-1DA8-E6AB010967F1}"/>
              </a:ext>
            </a:extLst>
          </p:cNvPr>
          <p:cNvSpPr txBox="1"/>
          <p:nvPr/>
        </p:nvSpPr>
        <p:spPr>
          <a:xfrm>
            <a:off x="277653" y="3419850"/>
            <a:ext cx="261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bg1"/>
                </a:solidFill>
                <a:latin typeface="Roboto"/>
              </a:rPr>
              <a:t>OBJETIVOS RACE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48E2713-C0D5-CC08-4E29-9457E88940D2}"/>
              </a:ext>
            </a:extLst>
          </p:cNvPr>
          <p:cNvSpPr txBox="1"/>
          <p:nvPr/>
        </p:nvSpPr>
        <p:spPr>
          <a:xfrm>
            <a:off x="277653" y="5212065"/>
            <a:ext cx="5306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bg1"/>
                </a:solidFill>
                <a:latin typeface="Roboto"/>
              </a:rPr>
              <a:t>AÇÕES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34393A1D-EE30-EB99-BC26-FE66BE523DC8}"/>
              </a:ext>
            </a:extLst>
          </p:cNvPr>
          <p:cNvSpPr txBox="1"/>
          <p:nvPr/>
        </p:nvSpPr>
        <p:spPr>
          <a:xfrm>
            <a:off x="5707283" y="5212066"/>
            <a:ext cx="5802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PT"/>
            </a:defPPr>
            <a:lvl1pPr>
              <a:defRPr sz="2000" b="1">
                <a:solidFill>
                  <a:schemeClr val="bg1"/>
                </a:solidFill>
                <a:latin typeface="Roboto"/>
              </a:defRPr>
            </a:lvl1pPr>
          </a:lstStyle>
          <a:p>
            <a:r>
              <a:rPr lang="pt-PT" dirty="0"/>
              <a:t>CONTROLO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F837BE4-3933-0877-43CC-E8276CF613B3}"/>
              </a:ext>
            </a:extLst>
          </p:cNvPr>
          <p:cNvSpPr txBox="1"/>
          <p:nvPr/>
        </p:nvSpPr>
        <p:spPr>
          <a:xfrm>
            <a:off x="8459202" y="2629827"/>
            <a:ext cx="3050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Roboto"/>
              </a:rPr>
              <a:t>TÁTICAS RACE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8E0A69D4-7166-B5DD-A88C-193E32EA1044}"/>
              </a:ext>
            </a:extLst>
          </p:cNvPr>
          <p:cNvSpPr txBox="1"/>
          <p:nvPr/>
        </p:nvSpPr>
        <p:spPr>
          <a:xfrm>
            <a:off x="5750415" y="1701772"/>
            <a:ext cx="261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latin typeface="Roboto"/>
              </a:rPr>
              <a:t>ESTRATÉGIA: MKT DE CONTEUDO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8287EBDE-2684-E2CC-F1EB-7F0C3914913E}"/>
              </a:ext>
            </a:extLst>
          </p:cNvPr>
          <p:cNvSpPr txBox="1"/>
          <p:nvPr/>
        </p:nvSpPr>
        <p:spPr>
          <a:xfrm>
            <a:off x="5707283" y="3281928"/>
            <a:ext cx="261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latin typeface="Roboto"/>
              </a:rPr>
              <a:t>ESTRATÉGIA:</a:t>
            </a:r>
          </a:p>
          <a:p>
            <a:r>
              <a:rPr lang="pt-PT" sz="2000" b="1" dirty="0">
                <a:latin typeface="Roboto"/>
              </a:rPr>
              <a:t>COMUNICAÇÃO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43A00CD5-BC3E-687D-DDEE-9D6FDDA3D485}"/>
              </a:ext>
            </a:extLst>
          </p:cNvPr>
          <p:cNvSpPr txBox="1"/>
          <p:nvPr/>
        </p:nvSpPr>
        <p:spPr>
          <a:xfrm>
            <a:off x="2992468" y="3143427"/>
            <a:ext cx="261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latin typeface="Roboto"/>
              </a:rPr>
              <a:t>ESTRATÉGIA: PROPOSTA DE VALOR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CA047E4A-270B-5137-2B5F-93125CF3EAAA}"/>
              </a:ext>
            </a:extLst>
          </p:cNvPr>
          <p:cNvSpPr txBox="1"/>
          <p:nvPr/>
        </p:nvSpPr>
        <p:spPr>
          <a:xfrm>
            <a:off x="2992468" y="1701773"/>
            <a:ext cx="261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bg1"/>
                </a:solidFill>
                <a:latin typeface="Roboto"/>
              </a:rPr>
              <a:t>ESTRATÉGIA: TARGET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8E5A2DA6-FF5D-1D4C-59A2-E0BE0E07E1C5}"/>
              </a:ext>
            </a:extLst>
          </p:cNvPr>
          <p:cNvSpPr/>
          <p:nvPr/>
        </p:nvSpPr>
        <p:spPr>
          <a:xfrm>
            <a:off x="637309" y="355600"/>
            <a:ext cx="822036" cy="82550"/>
          </a:xfrm>
          <a:prstGeom prst="rect">
            <a:avLst/>
          </a:prstGeom>
          <a:solidFill>
            <a:srgbClr val="1600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5" name="TextBox 2">
            <a:extLst>
              <a:ext uri="{FF2B5EF4-FFF2-40B4-BE49-F238E27FC236}">
                <a16:creationId xmlns:a16="http://schemas.microsoft.com/office/drawing/2014/main" id="{2947CA3E-E731-E014-8B9D-8CF396DC8D8D}"/>
              </a:ext>
            </a:extLst>
          </p:cNvPr>
          <p:cNvSpPr txBox="1"/>
          <p:nvPr/>
        </p:nvSpPr>
        <p:spPr>
          <a:xfrm>
            <a:off x="0" y="480819"/>
            <a:ext cx="10777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>
                <a:solidFill>
                  <a:srgbClr val="D095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EXERCICIO: CONSTRUIR UMA ESTRATÉGIA ONLINE</a:t>
            </a:r>
            <a:endParaRPr lang="en-PT" sz="2800" dirty="0">
              <a:solidFill>
                <a:srgbClr val="D095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659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>
            <a:extLst>
              <a:ext uri="{FF2B5EF4-FFF2-40B4-BE49-F238E27FC236}">
                <a16:creationId xmlns:a16="http://schemas.microsoft.com/office/drawing/2014/main" id="{D933D7EB-7E7E-5B94-6C9C-602711309E50}"/>
              </a:ext>
            </a:extLst>
          </p:cNvPr>
          <p:cNvSpPr/>
          <p:nvPr/>
        </p:nvSpPr>
        <p:spPr>
          <a:xfrm>
            <a:off x="637309" y="355600"/>
            <a:ext cx="822036" cy="82550"/>
          </a:xfrm>
          <a:prstGeom prst="rect">
            <a:avLst/>
          </a:prstGeom>
          <a:solidFill>
            <a:srgbClr val="1600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9A8E9A5C-CF42-2183-6B30-18E358F9B1C1}"/>
              </a:ext>
            </a:extLst>
          </p:cNvPr>
          <p:cNvSpPr/>
          <p:nvPr/>
        </p:nvSpPr>
        <p:spPr>
          <a:xfrm>
            <a:off x="223509" y="1184596"/>
            <a:ext cx="11457497" cy="5079160"/>
          </a:xfrm>
          <a:custGeom>
            <a:avLst/>
            <a:gdLst>
              <a:gd name="connsiteX0" fmla="*/ 0 w 11457497"/>
              <a:gd name="connsiteY0" fmla="*/ 0 h 5079160"/>
              <a:gd name="connsiteX1" fmla="*/ 673970 w 11457497"/>
              <a:gd name="connsiteY1" fmla="*/ 0 h 5079160"/>
              <a:gd name="connsiteX2" fmla="*/ 1347941 w 11457497"/>
              <a:gd name="connsiteY2" fmla="*/ 0 h 5079160"/>
              <a:gd name="connsiteX3" fmla="*/ 2021911 w 11457497"/>
              <a:gd name="connsiteY3" fmla="*/ 0 h 5079160"/>
              <a:gd name="connsiteX4" fmla="*/ 2466732 w 11457497"/>
              <a:gd name="connsiteY4" fmla="*/ 0 h 5079160"/>
              <a:gd name="connsiteX5" fmla="*/ 3140702 w 11457497"/>
              <a:gd name="connsiteY5" fmla="*/ 0 h 5079160"/>
              <a:gd name="connsiteX6" fmla="*/ 3585523 w 11457497"/>
              <a:gd name="connsiteY6" fmla="*/ 0 h 5079160"/>
              <a:gd name="connsiteX7" fmla="*/ 4488643 w 11457497"/>
              <a:gd name="connsiteY7" fmla="*/ 0 h 5079160"/>
              <a:gd name="connsiteX8" fmla="*/ 5162613 w 11457497"/>
              <a:gd name="connsiteY8" fmla="*/ 0 h 5079160"/>
              <a:gd name="connsiteX9" fmla="*/ 5951159 w 11457497"/>
              <a:gd name="connsiteY9" fmla="*/ 0 h 5079160"/>
              <a:gd name="connsiteX10" fmla="*/ 6281404 w 11457497"/>
              <a:gd name="connsiteY10" fmla="*/ 0 h 5079160"/>
              <a:gd name="connsiteX11" fmla="*/ 6611650 w 11457497"/>
              <a:gd name="connsiteY11" fmla="*/ 0 h 5079160"/>
              <a:gd name="connsiteX12" fmla="*/ 7285620 w 11457497"/>
              <a:gd name="connsiteY12" fmla="*/ 0 h 5079160"/>
              <a:gd name="connsiteX13" fmla="*/ 8188741 w 11457497"/>
              <a:gd name="connsiteY13" fmla="*/ 0 h 5079160"/>
              <a:gd name="connsiteX14" fmla="*/ 8748136 w 11457497"/>
              <a:gd name="connsiteY14" fmla="*/ 0 h 5079160"/>
              <a:gd name="connsiteX15" fmla="*/ 9307531 w 11457497"/>
              <a:gd name="connsiteY15" fmla="*/ 0 h 5079160"/>
              <a:gd name="connsiteX16" fmla="*/ 9866927 w 11457497"/>
              <a:gd name="connsiteY16" fmla="*/ 0 h 5079160"/>
              <a:gd name="connsiteX17" fmla="*/ 10311747 w 11457497"/>
              <a:gd name="connsiteY17" fmla="*/ 0 h 5079160"/>
              <a:gd name="connsiteX18" fmla="*/ 11457497 w 11457497"/>
              <a:gd name="connsiteY18" fmla="*/ 0 h 5079160"/>
              <a:gd name="connsiteX19" fmla="*/ 11457497 w 11457497"/>
              <a:gd name="connsiteY19" fmla="*/ 482520 h 5079160"/>
              <a:gd name="connsiteX20" fmla="*/ 11457497 w 11457497"/>
              <a:gd name="connsiteY20" fmla="*/ 1218998 h 5079160"/>
              <a:gd name="connsiteX21" fmla="*/ 11457497 w 11457497"/>
              <a:gd name="connsiteY21" fmla="*/ 1853893 h 5079160"/>
              <a:gd name="connsiteX22" fmla="*/ 11457497 w 11457497"/>
              <a:gd name="connsiteY22" fmla="*/ 2387205 h 5079160"/>
              <a:gd name="connsiteX23" fmla="*/ 11457497 w 11457497"/>
              <a:gd name="connsiteY23" fmla="*/ 3123683 h 5079160"/>
              <a:gd name="connsiteX24" fmla="*/ 11457497 w 11457497"/>
              <a:gd name="connsiteY24" fmla="*/ 3809370 h 5079160"/>
              <a:gd name="connsiteX25" fmla="*/ 11457497 w 11457497"/>
              <a:gd name="connsiteY25" fmla="*/ 4444265 h 5079160"/>
              <a:gd name="connsiteX26" fmla="*/ 11457497 w 11457497"/>
              <a:gd name="connsiteY26" fmla="*/ 5079160 h 5079160"/>
              <a:gd name="connsiteX27" fmla="*/ 10783527 w 11457497"/>
              <a:gd name="connsiteY27" fmla="*/ 5079160 h 5079160"/>
              <a:gd name="connsiteX28" fmla="*/ 9880406 w 11457497"/>
              <a:gd name="connsiteY28" fmla="*/ 5079160 h 5079160"/>
              <a:gd name="connsiteX29" fmla="*/ 9206436 w 11457497"/>
              <a:gd name="connsiteY29" fmla="*/ 5079160 h 5079160"/>
              <a:gd name="connsiteX30" fmla="*/ 8532465 w 11457497"/>
              <a:gd name="connsiteY30" fmla="*/ 5079160 h 5079160"/>
              <a:gd name="connsiteX31" fmla="*/ 7629345 w 11457497"/>
              <a:gd name="connsiteY31" fmla="*/ 5079160 h 5079160"/>
              <a:gd name="connsiteX32" fmla="*/ 6840800 w 11457497"/>
              <a:gd name="connsiteY32" fmla="*/ 5079160 h 5079160"/>
              <a:gd name="connsiteX33" fmla="*/ 5937679 w 11457497"/>
              <a:gd name="connsiteY33" fmla="*/ 5079160 h 5079160"/>
              <a:gd name="connsiteX34" fmla="*/ 5378284 w 11457497"/>
              <a:gd name="connsiteY34" fmla="*/ 5079160 h 5079160"/>
              <a:gd name="connsiteX35" fmla="*/ 4589739 w 11457497"/>
              <a:gd name="connsiteY35" fmla="*/ 5079160 h 5079160"/>
              <a:gd name="connsiteX36" fmla="*/ 4259493 w 11457497"/>
              <a:gd name="connsiteY36" fmla="*/ 5079160 h 5079160"/>
              <a:gd name="connsiteX37" fmla="*/ 3700098 w 11457497"/>
              <a:gd name="connsiteY37" fmla="*/ 5079160 h 5079160"/>
              <a:gd name="connsiteX38" fmla="*/ 3026127 w 11457497"/>
              <a:gd name="connsiteY38" fmla="*/ 5079160 h 5079160"/>
              <a:gd name="connsiteX39" fmla="*/ 2352157 w 11457497"/>
              <a:gd name="connsiteY39" fmla="*/ 5079160 h 5079160"/>
              <a:gd name="connsiteX40" fmla="*/ 2021911 w 11457497"/>
              <a:gd name="connsiteY40" fmla="*/ 5079160 h 5079160"/>
              <a:gd name="connsiteX41" fmla="*/ 1462516 w 11457497"/>
              <a:gd name="connsiteY41" fmla="*/ 5079160 h 5079160"/>
              <a:gd name="connsiteX42" fmla="*/ 903120 w 11457497"/>
              <a:gd name="connsiteY42" fmla="*/ 5079160 h 5079160"/>
              <a:gd name="connsiteX43" fmla="*/ 0 w 11457497"/>
              <a:gd name="connsiteY43" fmla="*/ 5079160 h 5079160"/>
              <a:gd name="connsiteX44" fmla="*/ 0 w 11457497"/>
              <a:gd name="connsiteY44" fmla="*/ 4495057 h 5079160"/>
              <a:gd name="connsiteX45" fmla="*/ 0 w 11457497"/>
              <a:gd name="connsiteY45" fmla="*/ 3758578 h 5079160"/>
              <a:gd name="connsiteX46" fmla="*/ 0 w 11457497"/>
              <a:gd name="connsiteY46" fmla="*/ 3225267 h 5079160"/>
              <a:gd name="connsiteX47" fmla="*/ 0 w 11457497"/>
              <a:gd name="connsiteY47" fmla="*/ 2742746 h 5079160"/>
              <a:gd name="connsiteX48" fmla="*/ 0 w 11457497"/>
              <a:gd name="connsiteY48" fmla="*/ 2057060 h 5079160"/>
              <a:gd name="connsiteX49" fmla="*/ 0 w 11457497"/>
              <a:gd name="connsiteY49" fmla="*/ 1574540 h 5079160"/>
              <a:gd name="connsiteX50" fmla="*/ 0 w 11457497"/>
              <a:gd name="connsiteY50" fmla="*/ 939645 h 5079160"/>
              <a:gd name="connsiteX51" fmla="*/ 0 w 11457497"/>
              <a:gd name="connsiteY51" fmla="*/ 0 h 507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457497" h="5079160" extrusionOk="0">
                <a:moveTo>
                  <a:pt x="0" y="0"/>
                </a:moveTo>
                <a:cubicBezTo>
                  <a:pt x="148881" y="-24492"/>
                  <a:pt x="400654" y="22901"/>
                  <a:pt x="673970" y="0"/>
                </a:cubicBezTo>
                <a:cubicBezTo>
                  <a:pt x="947286" y="-22901"/>
                  <a:pt x="1177303" y="-31263"/>
                  <a:pt x="1347941" y="0"/>
                </a:cubicBezTo>
                <a:cubicBezTo>
                  <a:pt x="1518579" y="31263"/>
                  <a:pt x="1770432" y="27648"/>
                  <a:pt x="2021911" y="0"/>
                </a:cubicBezTo>
                <a:cubicBezTo>
                  <a:pt x="2273390" y="-27648"/>
                  <a:pt x="2300062" y="18427"/>
                  <a:pt x="2466732" y="0"/>
                </a:cubicBezTo>
                <a:cubicBezTo>
                  <a:pt x="2633402" y="-18427"/>
                  <a:pt x="2931187" y="7941"/>
                  <a:pt x="3140702" y="0"/>
                </a:cubicBezTo>
                <a:cubicBezTo>
                  <a:pt x="3350217" y="-7941"/>
                  <a:pt x="3478718" y="-4517"/>
                  <a:pt x="3585523" y="0"/>
                </a:cubicBezTo>
                <a:cubicBezTo>
                  <a:pt x="3692328" y="4517"/>
                  <a:pt x="4303286" y="19434"/>
                  <a:pt x="4488643" y="0"/>
                </a:cubicBezTo>
                <a:cubicBezTo>
                  <a:pt x="4674000" y="-19434"/>
                  <a:pt x="4923155" y="-586"/>
                  <a:pt x="5162613" y="0"/>
                </a:cubicBezTo>
                <a:cubicBezTo>
                  <a:pt x="5402071" y="586"/>
                  <a:pt x="5585540" y="-17178"/>
                  <a:pt x="5951159" y="0"/>
                </a:cubicBezTo>
                <a:cubicBezTo>
                  <a:pt x="6316778" y="17178"/>
                  <a:pt x="6126110" y="-14254"/>
                  <a:pt x="6281404" y="0"/>
                </a:cubicBezTo>
                <a:cubicBezTo>
                  <a:pt x="6436698" y="14254"/>
                  <a:pt x="6477237" y="-12820"/>
                  <a:pt x="6611650" y="0"/>
                </a:cubicBezTo>
                <a:cubicBezTo>
                  <a:pt x="6746063" y="12820"/>
                  <a:pt x="7146887" y="-143"/>
                  <a:pt x="7285620" y="0"/>
                </a:cubicBezTo>
                <a:cubicBezTo>
                  <a:pt x="7424353" y="143"/>
                  <a:pt x="7743761" y="-44855"/>
                  <a:pt x="8188741" y="0"/>
                </a:cubicBezTo>
                <a:cubicBezTo>
                  <a:pt x="8633721" y="44855"/>
                  <a:pt x="8606803" y="24301"/>
                  <a:pt x="8748136" y="0"/>
                </a:cubicBezTo>
                <a:cubicBezTo>
                  <a:pt x="8889470" y="-24301"/>
                  <a:pt x="9148657" y="19098"/>
                  <a:pt x="9307531" y="0"/>
                </a:cubicBezTo>
                <a:cubicBezTo>
                  <a:pt x="9466406" y="-19098"/>
                  <a:pt x="9709045" y="-22261"/>
                  <a:pt x="9866927" y="0"/>
                </a:cubicBezTo>
                <a:cubicBezTo>
                  <a:pt x="10024809" y="22261"/>
                  <a:pt x="10174442" y="15675"/>
                  <a:pt x="10311747" y="0"/>
                </a:cubicBezTo>
                <a:cubicBezTo>
                  <a:pt x="10449052" y="-15675"/>
                  <a:pt x="10999832" y="8995"/>
                  <a:pt x="11457497" y="0"/>
                </a:cubicBezTo>
                <a:cubicBezTo>
                  <a:pt x="11474793" y="210993"/>
                  <a:pt x="11467732" y="328215"/>
                  <a:pt x="11457497" y="482520"/>
                </a:cubicBezTo>
                <a:cubicBezTo>
                  <a:pt x="11447262" y="636825"/>
                  <a:pt x="11462398" y="938036"/>
                  <a:pt x="11457497" y="1218998"/>
                </a:cubicBezTo>
                <a:cubicBezTo>
                  <a:pt x="11452596" y="1499960"/>
                  <a:pt x="11459142" y="1629151"/>
                  <a:pt x="11457497" y="1853893"/>
                </a:cubicBezTo>
                <a:cubicBezTo>
                  <a:pt x="11455852" y="2078635"/>
                  <a:pt x="11471969" y="2266071"/>
                  <a:pt x="11457497" y="2387205"/>
                </a:cubicBezTo>
                <a:cubicBezTo>
                  <a:pt x="11443025" y="2508339"/>
                  <a:pt x="11490092" y="2761791"/>
                  <a:pt x="11457497" y="3123683"/>
                </a:cubicBezTo>
                <a:cubicBezTo>
                  <a:pt x="11424902" y="3485575"/>
                  <a:pt x="11444255" y="3493840"/>
                  <a:pt x="11457497" y="3809370"/>
                </a:cubicBezTo>
                <a:cubicBezTo>
                  <a:pt x="11470739" y="4124900"/>
                  <a:pt x="11484049" y="4250101"/>
                  <a:pt x="11457497" y="4444265"/>
                </a:cubicBezTo>
                <a:cubicBezTo>
                  <a:pt x="11430945" y="4638430"/>
                  <a:pt x="11471183" y="4789349"/>
                  <a:pt x="11457497" y="5079160"/>
                </a:cubicBezTo>
                <a:cubicBezTo>
                  <a:pt x="11308395" y="5112499"/>
                  <a:pt x="10944760" y="5045890"/>
                  <a:pt x="10783527" y="5079160"/>
                </a:cubicBezTo>
                <a:cubicBezTo>
                  <a:pt x="10622294" y="5112431"/>
                  <a:pt x="10073721" y="5119995"/>
                  <a:pt x="9880406" y="5079160"/>
                </a:cubicBezTo>
                <a:cubicBezTo>
                  <a:pt x="9687091" y="5038325"/>
                  <a:pt x="9435825" y="5071546"/>
                  <a:pt x="9206436" y="5079160"/>
                </a:cubicBezTo>
                <a:cubicBezTo>
                  <a:pt x="8977047" y="5086775"/>
                  <a:pt x="8701363" y="5095011"/>
                  <a:pt x="8532465" y="5079160"/>
                </a:cubicBezTo>
                <a:cubicBezTo>
                  <a:pt x="8363567" y="5063309"/>
                  <a:pt x="7874824" y="5082938"/>
                  <a:pt x="7629345" y="5079160"/>
                </a:cubicBezTo>
                <a:cubicBezTo>
                  <a:pt x="7383866" y="5075382"/>
                  <a:pt x="7072931" y="5112048"/>
                  <a:pt x="6840800" y="5079160"/>
                </a:cubicBezTo>
                <a:cubicBezTo>
                  <a:pt x="6608670" y="5046272"/>
                  <a:pt x="6143850" y="5096271"/>
                  <a:pt x="5937679" y="5079160"/>
                </a:cubicBezTo>
                <a:cubicBezTo>
                  <a:pt x="5731508" y="5062049"/>
                  <a:pt x="5550805" y="5073601"/>
                  <a:pt x="5378284" y="5079160"/>
                </a:cubicBezTo>
                <a:cubicBezTo>
                  <a:pt x="5205764" y="5084719"/>
                  <a:pt x="4961148" y="5108886"/>
                  <a:pt x="4589739" y="5079160"/>
                </a:cubicBezTo>
                <a:cubicBezTo>
                  <a:pt x="4218330" y="5049434"/>
                  <a:pt x="4406639" y="5075270"/>
                  <a:pt x="4259493" y="5079160"/>
                </a:cubicBezTo>
                <a:cubicBezTo>
                  <a:pt x="4112347" y="5083050"/>
                  <a:pt x="3878580" y="5076802"/>
                  <a:pt x="3700098" y="5079160"/>
                </a:cubicBezTo>
                <a:cubicBezTo>
                  <a:pt x="3521617" y="5081518"/>
                  <a:pt x="3288229" y="5088513"/>
                  <a:pt x="3026127" y="5079160"/>
                </a:cubicBezTo>
                <a:cubicBezTo>
                  <a:pt x="2764025" y="5069807"/>
                  <a:pt x="2601896" y="5072025"/>
                  <a:pt x="2352157" y="5079160"/>
                </a:cubicBezTo>
                <a:cubicBezTo>
                  <a:pt x="2102418" y="5086296"/>
                  <a:pt x="2144517" y="5072592"/>
                  <a:pt x="2021911" y="5079160"/>
                </a:cubicBezTo>
                <a:cubicBezTo>
                  <a:pt x="1899305" y="5085728"/>
                  <a:pt x="1701245" y="5077027"/>
                  <a:pt x="1462516" y="5079160"/>
                </a:cubicBezTo>
                <a:cubicBezTo>
                  <a:pt x="1223787" y="5081293"/>
                  <a:pt x="1138824" y="5102297"/>
                  <a:pt x="903120" y="5079160"/>
                </a:cubicBezTo>
                <a:cubicBezTo>
                  <a:pt x="667416" y="5056023"/>
                  <a:pt x="314588" y="5094641"/>
                  <a:pt x="0" y="5079160"/>
                </a:cubicBezTo>
                <a:cubicBezTo>
                  <a:pt x="-26283" y="4934057"/>
                  <a:pt x="12928" y="4700879"/>
                  <a:pt x="0" y="4495057"/>
                </a:cubicBezTo>
                <a:cubicBezTo>
                  <a:pt x="-12928" y="4289235"/>
                  <a:pt x="-11909" y="4092618"/>
                  <a:pt x="0" y="3758578"/>
                </a:cubicBezTo>
                <a:cubicBezTo>
                  <a:pt x="11909" y="3424538"/>
                  <a:pt x="-9070" y="3412512"/>
                  <a:pt x="0" y="3225267"/>
                </a:cubicBezTo>
                <a:cubicBezTo>
                  <a:pt x="9070" y="3038022"/>
                  <a:pt x="22144" y="2971264"/>
                  <a:pt x="0" y="2742746"/>
                </a:cubicBezTo>
                <a:cubicBezTo>
                  <a:pt x="-22144" y="2514228"/>
                  <a:pt x="-8382" y="2343407"/>
                  <a:pt x="0" y="2057060"/>
                </a:cubicBezTo>
                <a:cubicBezTo>
                  <a:pt x="8382" y="1770713"/>
                  <a:pt x="-23438" y="1707874"/>
                  <a:pt x="0" y="1574540"/>
                </a:cubicBezTo>
                <a:cubicBezTo>
                  <a:pt x="23438" y="1441206"/>
                  <a:pt x="3018" y="1195995"/>
                  <a:pt x="0" y="939645"/>
                </a:cubicBezTo>
                <a:cubicBezTo>
                  <a:pt x="-3018" y="683296"/>
                  <a:pt x="20011" y="389359"/>
                  <a:pt x="0" y="0"/>
                </a:cubicBezTo>
                <a:close/>
              </a:path>
            </a:pathLst>
          </a:custGeom>
          <a:noFill/>
          <a:ln>
            <a:solidFill>
              <a:srgbClr val="1600CF"/>
            </a:solidFill>
            <a:extLst>
              <a:ext uri="{C807C97D-BFC1-408E-A445-0C87EB9F89A2}">
                <ask:lineSketchStyleProps xmlns:ask="http://schemas.microsoft.com/office/drawing/2018/sketchyshapes" sd="30406237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0857A9E6-E279-C132-610F-56E71F7FCDC6}"/>
              </a:ext>
            </a:extLst>
          </p:cNvPr>
          <p:cNvSpPr txBox="1"/>
          <p:nvPr/>
        </p:nvSpPr>
        <p:spPr>
          <a:xfrm>
            <a:off x="204958" y="1752330"/>
            <a:ext cx="261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bg1"/>
                </a:solidFill>
                <a:latin typeface="Roboto"/>
              </a:rPr>
              <a:t>SITUAÇÃO RACE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B7366880-1B55-B85E-4C6D-5FEB6AED3FE0}"/>
              </a:ext>
            </a:extLst>
          </p:cNvPr>
          <p:cNvSpPr txBox="1"/>
          <p:nvPr/>
        </p:nvSpPr>
        <p:spPr>
          <a:xfrm>
            <a:off x="498570" y="1423240"/>
            <a:ext cx="1091332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>
                <a:latin typeface="Roboto"/>
              </a:rPr>
              <a:t>ESTRATÉGIA TARGET</a:t>
            </a:r>
          </a:p>
          <a:p>
            <a:endParaRPr lang="pt-PT" b="1" dirty="0">
              <a:latin typeface="Roboto"/>
            </a:endParaRPr>
          </a:p>
          <a:p>
            <a:endParaRPr lang="pt-PT" b="1" dirty="0">
              <a:latin typeface="Roboto"/>
            </a:endParaRPr>
          </a:p>
          <a:p>
            <a:endParaRPr lang="pt-PT" sz="1800" dirty="0">
              <a:latin typeface="Roboto"/>
            </a:endParaRPr>
          </a:p>
          <a:p>
            <a:r>
              <a:rPr lang="pt-PT" b="1" dirty="0">
                <a:latin typeface="Roboto"/>
              </a:rPr>
              <a:t>Persona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>
                <a:latin typeface="Roboto"/>
              </a:rPr>
              <a:t>Quem são? (nome, idade, estado civil, hobbies)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>
                <a:latin typeface="Roboto"/>
              </a:rPr>
              <a:t>Como navegam?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>
                <a:latin typeface="Roboto"/>
              </a:rPr>
              <a:t>O que procuram?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>
                <a:latin typeface="Roboto"/>
              </a:rPr>
              <a:t>Que funcionalidades valorizam?</a:t>
            </a:r>
          </a:p>
          <a:p>
            <a:endParaRPr lang="pt-PT" dirty="0">
              <a:latin typeface="Roboto"/>
            </a:endParaRP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BE4901C2-882B-EBEA-7AC3-1F3FF801C26C}"/>
              </a:ext>
            </a:extLst>
          </p:cNvPr>
          <p:cNvSpPr txBox="1"/>
          <p:nvPr/>
        </p:nvSpPr>
        <p:spPr>
          <a:xfrm>
            <a:off x="498570" y="1755155"/>
            <a:ext cx="111119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latin typeface="Roboto"/>
              </a:rPr>
              <a:t>Deve identificar exaustivamente com quem é que queremos comunicar. As Personas ajudam-nos a humanizar os públicos alvo, segmentar mercados e identificar principais pontos que devemos salientar na nossa comunicação. Depende muito do Produto/Serviço mas regra geral não devemos ter mais do que 4 personas. </a:t>
            </a:r>
          </a:p>
        </p:txBody>
      </p:sp>
      <p:sp>
        <p:nvSpPr>
          <p:cNvPr id="40" name="TextBox 2">
            <a:extLst>
              <a:ext uri="{FF2B5EF4-FFF2-40B4-BE49-F238E27FC236}">
                <a16:creationId xmlns:a16="http://schemas.microsoft.com/office/drawing/2014/main" id="{15CC03DC-B6BC-8790-DC8D-C3F5CDD9FDBF}"/>
              </a:ext>
            </a:extLst>
          </p:cNvPr>
          <p:cNvSpPr txBox="1"/>
          <p:nvPr/>
        </p:nvSpPr>
        <p:spPr>
          <a:xfrm>
            <a:off x="0" y="480819"/>
            <a:ext cx="10777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>
                <a:solidFill>
                  <a:srgbClr val="D095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EXERCICIO: CONSTRUIR UMA ESTRATÉGIA ONLINE</a:t>
            </a:r>
            <a:endParaRPr lang="en-PT" sz="2800" dirty="0">
              <a:solidFill>
                <a:srgbClr val="D095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905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>
            <a:extLst>
              <a:ext uri="{FF2B5EF4-FFF2-40B4-BE49-F238E27FC236}">
                <a16:creationId xmlns:a16="http://schemas.microsoft.com/office/drawing/2014/main" id="{D933D7EB-7E7E-5B94-6C9C-602711309E50}"/>
              </a:ext>
            </a:extLst>
          </p:cNvPr>
          <p:cNvSpPr/>
          <p:nvPr/>
        </p:nvSpPr>
        <p:spPr>
          <a:xfrm>
            <a:off x="637309" y="355600"/>
            <a:ext cx="822036" cy="82550"/>
          </a:xfrm>
          <a:prstGeom prst="rect">
            <a:avLst/>
          </a:prstGeom>
          <a:solidFill>
            <a:srgbClr val="1600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F399A65-8A82-9863-040A-94193868BBF5}"/>
              </a:ext>
            </a:extLst>
          </p:cNvPr>
          <p:cNvSpPr/>
          <p:nvPr/>
        </p:nvSpPr>
        <p:spPr>
          <a:xfrm>
            <a:off x="730818" y="2712459"/>
            <a:ext cx="11391899" cy="3733801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5" name="Imagem 4" descr="Uma imagem com pessoa, exterior&#10;&#10;Descrição gerada automaticamente">
            <a:extLst>
              <a:ext uri="{FF2B5EF4-FFF2-40B4-BE49-F238E27FC236}">
                <a16:creationId xmlns:a16="http://schemas.microsoft.com/office/drawing/2014/main" id="{05580A93-199E-B9B7-05F1-A10EDEC90EF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32"/>
          <a:stretch/>
        </p:blipFill>
        <p:spPr>
          <a:xfrm>
            <a:off x="4788074" y="1200727"/>
            <a:ext cx="1549353" cy="1984141"/>
          </a:xfrm>
          <a:prstGeom prst="rect">
            <a:avLst/>
          </a:prstGeom>
        </p:spPr>
      </p:pic>
      <p:pic>
        <p:nvPicPr>
          <p:cNvPr id="6" name="Imagem 5" descr="Uma imagem com pessoa, janela&#10;&#10;Descrição gerada automaticamente">
            <a:extLst>
              <a:ext uri="{FF2B5EF4-FFF2-40B4-BE49-F238E27FC236}">
                <a16:creationId xmlns:a16="http://schemas.microsoft.com/office/drawing/2014/main" id="{795EF38B-0C75-86C9-0E6A-E2F344E1BCB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6" b="10531"/>
          <a:stretch/>
        </p:blipFill>
        <p:spPr>
          <a:xfrm>
            <a:off x="1089345" y="1231594"/>
            <a:ext cx="1549353" cy="1984141"/>
          </a:xfrm>
          <a:prstGeom prst="rect">
            <a:avLst/>
          </a:prstGeom>
        </p:spPr>
      </p:pic>
      <p:pic>
        <p:nvPicPr>
          <p:cNvPr id="7" name="Imagem 6" descr="Uma imagem com texto, pessoa, cansativo, óculos de sol&#10;&#10;Descrição gerada automaticamente">
            <a:extLst>
              <a:ext uri="{FF2B5EF4-FFF2-40B4-BE49-F238E27FC236}">
                <a16:creationId xmlns:a16="http://schemas.microsoft.com/office/drawing/2014/main" id="{24ED479C-F9E2-9BF8-770F-E1038C10A2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07" t="9018" r="27487" b="5491"/>
          <a:stretch/>
        </p:blipFill>
        <p:spPr>
          <a:xfrm>
            <a:off x="8486803" y="1142846"/>
            <a:ext cx="1549353" cy="1984141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DB65D61B-321D-E456-448D-9F35DE6692FA}"/>
              </a:ext>
            </a:extLst>
          </p:cNvPr>
          <p:cNvSpPr/>
          <p:nvPr/>
        </p:nvSpPr>
        <p:spPr>
          <a:xfrm>
            <a:off x="1076645" y="2699759"/>
            <a:ext cx="1549352" cy="50868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200" b="1" dirty="0">
                <a:latin typeface="Roboto" panose="02000000000000000000" pitchFamily="2" charset="0"/>
                <a:ea typeface="Roboto" panose="02000000000000000000" pitchFamily="2" charset="0"/>
              </a:rPr>
              <a:t>MARIA</a:t>
            </a:r>
          </a:p>
          <a:p>
            <a:pPr algn="ctr"/>
            <a:r>
              <a:rPr lang="pt-PT" sz="1200" b="1" dirty="0">
                <a:latin typeface="Roboto" panose="02000000000000000000" pitchFamily="2" charset="0"/>
                <a:ea typeface="Roboto" panose="02000000000000000000" pitchFamily="2" charset="0"/>
              </a:rPr>
              <a:t>(persona principal)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78D0FB9-33FE-31B7-08B9-B74738D9F47C}"/>
              </a:ext>
            </a:extLst>
          </p:cNvPr>
          <p:cNvSpPr/>
          <p:nvPr/>
        </p:nvSpPr>
        <p:spPr>
          <a:xfrm>
            <a:off x="4778637" y="2699759"/>
            <a:ext cx="1563209" cy="50868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200" b="1" dirty="0">
                <a:latin typeface="Roboto" panose="02000000000000000000" pitchFamily="2" charset="0"/>
                <a:ea typeface="Roboto" panose="02000000000000000000" pitchFamily="2" charset="0"/>
              </a:rPr>
              <a:t>BRAD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31174560-8520-4B9D-5588-A2875D6A04A6}"/>
              </a:ext>
            </a:extLst>
          </p:cNvPr>
          <p:cNvSpPr/>
          <p:nvPr/>
        </p:nvSpPr>
        <p:spPr>
          <a:xfrm>
            <a:off x="8472482" y="2699759"/>
            <a:ext cx="1549352" cy="50868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200" b="1" dirty="0">
                <a:latin typeface="Roboto" panose="02000000000000000000" pitchFamily="2" charset="0"/>
                <a:ea typeface="Roboto" panose="02000000000000000000" pitchFamily="2" charset="0"/>
              </a:rPr>
              <a:t>BENEDITA</a:t>
            </a:r>
          </a:p>
        </p:txBody>
      </p:sp>
      <p:cxnSp>
        <p:nvCxnSpPr>
          <p:cNvPr id="12" name="Conexão reta 11">
            <a:extLst>
              <a:ext uri="{FF2B5EF4-FFF2-40B4-BE49-F238E27FC236}">
                <a16:creationId xmlns:a16="http://schemas.microsoft.com/office/drawing/2014/main" id="{6B62D283-212F-56B2-858A-AE4F425B77A4}"/>
              </a:ext>
            </a:extLst>
          </p:cNvPr>
          <p:cNvCxnSpPr>
            <a:cxnSpLocks/>
          </p:cNvCxnSpPr>
          <p:nvPr/>
        </p:nvCxnSpPr>
        <p:spPr>
          <a:xfrm>
            <a:off x="736680" y="4029891"/>
            <a:ext cx="11284265" cy="0"/>
          </a:xfrm>
          <a:prstGeom prst="line">
            <a:avLst/>
          </a:prstGeom>
          <a:ln w="12700" cap="flat" cmpd="sng" algn="ctr">
            <a:solidFill>
              <a:schemeClr val="bg2">
                <a:lumMod val="2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Conexão reta 12">
            <a:extLst>
              <a:ext uri="{FF2B5EF4-FFF2-40B4-BE49-F238E27FC236}">
                <a16:creationId xmlns:a16="http://schemas.microsoft.com/office/drawing/2014/main" id="{45ECC9C7-870F-2FEC-FE07-B6FB1033EFBC}"/>
              </a:ext>
            </a:extLst>
          </p:cNvPr>
          <p:cNvCxnSpPr>
            <a:cxnSpLocks/>
          </p:cNvCxnSpPr>
          <p:nvPr/>
        </p:nvCxnSpPr>
        <p:spPr>
          <a:xfrm>
            <a:off x="723980" y="5398998"/>
            <a:ext cx="11284265" cy="0"/>
          </a:xfrm>
          <a:prstGeom prst="line">
            <a:avLst/>
          </a:prstGeom>
          <a:ln w="12700" cap="flat" cmpd="sng" algn="ctr">
            <a:solidFill>
              <a:schemeClr val="bg2">
                <a:lumMod val="2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FAA6F26B-7943-0AC1-D7FE-AE3AE0490384}"/>
              </a:ext>
            </a:extLst>
          </p:cNvPr>
          <p:cNvSpPr txBox="1"/>
          <p:nvPr/>
        </p:nvSpPr>
        <p:spPr>
          <a:xfrm>
            <a:off x="1036328" y="3258970"/>
            <a:ext cx="3246583" cy="720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b="1" dirty="0">
                <a:latin typeface="Roboto" panose="02000000000000000000" pitchFamily="2" charset="0"/>
                <a:ea typeface="Roboto" panose="02000000000000000000" pitchFamily="2" charset="0"/>
              </a:rPr>
              <a:t>37 anos | Lisboa | Gestora | Casada | Mãe</a:t>
            </a:r>
          </a:p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pt-PT" sz="1200" dirty="0">
                <a:effectLst/>
                <a:latin typeface="72 Condensed" panose="020B0506030000000003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Gosta de ter uma vida facilitada em todos os sentidos: gestão de tempo, acesso à informação, </a:t>
            </a:r>
            <a:r>
              <a:rPr lang="pt-PT" sz="1200" dirty="0" err="1">
                <a:effectLst/>
                <a:latin typeface="72 Condensed" panose="020B0506030000000003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etc</a:t>
            </a:r>
            <a:r>
              <a:rPr lang="pt-PT" sz="1200" dirty="0">
                <a:effectLst/>
                <a:latin typeface="72 Condensed" panose="020B0506030000000003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endParaRPr lang="pt-PT" sz="12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E5E7656A-8435-46EA-C708-A58C7126678A}"/>
              </a:ext>
            </a:extLst>
          </p:cNvPr>
          <p:cNvSpPr txBox="1"/>
          <p:nvPr/>
        </p:nvSpPr>
        <p:spPr>
          <a:xfrm>
            <a:off x="1036328" y="4049141"/>
            <a:ext cx="3734026" cy="1405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PT" sz="1200" dirty="0" err="1">
                <a:effectLst/>
                <a:latin typeface="72 Condensed" panose="020B0506030000000003" pitchFamily="34" charset="0"/>
                <a:ea typeface="Roboto" panose="02000000000000000000" pitchFamily="2" charset="0"/>
                <a:cs typeface="72 Condensed" panose="020B0506030000000003" pitchFamily="34" charset="0"/>
              </a:rPr>
              <a:t>savvy-tech</a:t>
            </a:r>
            <a:r>
              <a:rPr lang="pt-PT" sz="1200" dirty="0">
                <a:effectLst/>
                <a:latin typeface="72 Condensed" panose="020B0506030000000003" pitchFamily="34" charset="0"/>
                <a:ea typeface="Roboto" panose="02000000000000000000" pitchFamily="2" charset="0"/>
                <a:cs typeface="72 Condensed" panose="020B0506030000000003" pitchFamily="34" charset="0"/>
              </a:rPr>
              <a:t> e ciente das novas tendências </a:t>
            </a:r>
          </a:p>
          <a:p>
            <a:pPr marL="171450" indent="-1714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PT" sz="1200" dirty="0">
                <a:effectLst/>
                <a:latin typeface="72 Condensed" panose="020B0506030000000003" pitchFamily="34" charset="0"/>
                <a:ea typeface="Roboto" panose="02000000000000000000" pitchFamily="2" charset="0"/>
                <a:cs typeface="72 Condensed" panose="020B0506030000000003" pitchFamily="34" charset="0"/>
              </a:rPr>
              <a:t> Aproveita a hora de almoço para tratar de assuntos pessoais usando o smartphone. Marca as suas consultas via APP, </a:t>
            </a:r>
          </a:p>
          <a:p>
            <a:pPr marL="171450" indent="-1714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PT" sz="1200" dirty="0">
                <a:effectLst/>
                <a:latin typeface="72 Condensed" panose="020B0506030000000003" pitchFamily="34" charset="0"/>
                <a:ea typeface="Roboto" panose="02000000000000000000" pitchFamily="2" charset="0"/>
                <a:cs typeface="72 Condensed" panose="020B0506030000000003" pitchFamily="34" charset="0"/>
              </a:rPr>
              <a:t>Gosta de saber que está a ser seguida pelos melhores especialistas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92F57B9B-A78B-90DA-6A78-C5DDBDCEF855}"/>
              </a:ext>
            </a:extLst>
          </p:cNvPr>
          <p:cNvSpPr txBox="1"/>
          <p:nvPr/>
        </p:nvSpPr>
        <p:spPr>
          <a:xfrm>
            <a:off x="1036328" y="5416000"/>
            <a:ext cx="3700435" cy="5642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PT" sz="1200" dirty="0">
                <a:effectLst/>
                <a:latin typeface="72 Condensed" panose="020B0506030000000003" pitchFamily="34" charset="0"/>
                <a:ea typeface="MS Mincho" panose="02020609040205080304" pitchFamily="49" charset="-128"/>
                <a:cs typeface="72 Condensed" panose="020B0506030000000003" pitchFamily="34" charset="0"/>
              </a:rPr>
              <a:t>Marcações real time que ajudem na gestão do tempo</a:t>
            </a:r>
          </a:p>
          <a:p>
            <a:pPr marL="171450" indent="-1714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PT" sz="1200" dirty="0">
                <a:latin typeface="72 Condensed" panose="020B0506030000000003" pitchFamily="34" charset="0"/>
                <a:ea typeface="MS Mincho" panose="02020609040205080304" pitchFamily="49" charset="-128"/>
                <a:cs typeface="72 Condensed" panose="020B0506030000000003" pitchFamily="34" charset="0"/>
              </a:rPr>
              <a:t>Ter o máximo de automação</a:t>
            </a:r>
            <a:r>
              <a:rPr lang="pt-PT" sz="1200" dirty="0">
                <a:effectLst/>
                <a:latin typeface="72 Condensed" panose="020B0506030000000003" pitchFamily="34" charset="0"/>
                <a:ea typeface="MS Mincho" panose="02020609040205080304" pitchFamily="49" charset="-128"/>
                <a:cs typeface="72 Condensed" panose="020B0506030000000003" pitchFamily="34" charset="0"/>
              </a:rPr>
              <a:t>.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3B06BCA3-11ED-8268-A3BB-E2D248DBE402}"/>
              </a:ext>
            </a:extLst>
          </p:cNvPr>
          <p:cNvSpPr txBox="1"/>
          <p:nvPr/>
        </p:nvSpPr>
        <p:spPr>
          <a:xfrm>
            <a:off x="1036328" y="6013474"/>
            <a:ext cx="3567991" cy="305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pt-PT" sz="1200" dirty="0" err="1">
                <a:effectLst/>
                <a:latin typeface="72 Condensed" panose="020B0506030000000003" pitchFamily="34" charset="0"/>
                <a:ea typeface="MS Mincho" panose="02020609040205080304" pitchFamily="49" charset="-128"/>
                <a:cs typeface="72 Condensed" panose="020B0506030000000003" pitchFamily="34" charset="0"/>
              </a:rPr>
              <a:t>One</a:t>
            </a:r>
            <a:r>
              <a:rPr lang="pt-PT" sz="1200" dirty="0">
                <a:effectLst/>
                <a:latin typeface="72 Condensed" panose="020B0506030000000003" pitchFamily="34" charset="0"/>
                <a:ea typeface="MS Mincho" panose="02020609040205080304" pitchFamily="49" charset="-128"/>
                <a:cs typeface="72 Condensed" panose="020B0506030000000003" pitchFamily="34" charset="0"/>
              </a:rPr>
              <a:t>- </a:t>
            </a:r>
            <a:r>
              <a:rPr lang="pt-PT" sz="1200" dirty="0" err="1">
                <a:effectLst/>
                <a:latin typeface="72 Condensed" panose="020B0506030000000003" pitchFamily="34" charset="0"/>
                <a:ea typeface="MS Mincho" panose="02020609040205080304" pitchFamily="49" charset="-128"/>
                <a:cs typeface="72 Condensed" panose="020B0506030000000003" pitchFamily="34" charset="0"/>
              </a:rPr>
              <a:t>click</a:t>
            </a:r>
            <a:r>
              <a:rPr lang="pt-PT" sz="1200" dirty="0">
                <a:effectLst/>
                <a:latin typeface="72 Condensed" panose="020B0506030000000003" pitchFamily="34" charset="0"/>
                <a:ea typeface="MS Mincho" panose="02020609040205080304" pitchFamily="49" charset="-128"/>
                <a:cs typeface="72 Condensed" panose="020B0506030000000003" pitchFamily="34" charset="0"/>
              </a:rPr>
              <a:t> Pay | Aconselhamento personalizado | APP</a:t>
            </a:r>
          </a:p>
        </p:txBody>
      </p:sp>
      <p:cxnSp>
        <p:nvCxnSpPr>
          <p:cNvPr id="18" name="Conexão reta 17">
            <a:extLst>
              <a:ext uri="{FF2B5EF4-FFF2-40B4-BE49-F238E27FC236}">
                <a16:creationId xmlns:a16="http://schemas.microsoft.com/office/drawing/2014/main" id="{45DEDCF1-F830-C52C-86FC-A70ED2BE660D}"/>
              </a:ext>
            </a:extLst>
          </p:cNvPr>
          <p:cNvCxnSpPr>
            <a:cxnSpLocks/>
          </p:cNvCxnSpPr>
          <p:nvPr/>
        </p:nvCxnSpPr>
        <p:spPr>
          <a:xfrm>
            <a:off x="723980" y="6013474"/>
            <a:ext cx="11296965" cy="0"/>
          </a:xfrm>
          <a:prstGeom prst="line">
            <a:avLst/>
          </a:prstGeom>
          <a:ln w="12700" cap="flat" cmpd="sng" algn="ctr">
            <a:solidFill>
              <a:schemeClr val="bg2">
                <a:lumMod val="2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9" name="Retângulo 18">
            <a:extLst>
              <a:ext uri="{FF2B5EF4-FFF2-40B4-BE49-F238E27FC236}">
                <a16:creationId xmlns:a16="http://schemas.microsoft.com/office/drawing/2014/main" id="{459D58F1-BF8A-C79B-B974-944D4CD87E78}"/>
              </a:ext>
            </a:extLst>
          </p:cNvPr>
          <p:cNvSpPr/>
          <p:nvPr/>
        </p:nvSpPr>
        <p:spPr>
          <a:xfrm>
            <a:off x="311719" y="3184868"/>
            <a:ext cx="419100" cy="794491"/>
          </a:xfrm>
          <a:prstGeom prst="rect">
            <a:avLst/>
          </a:prstGeom>
          <a:solidFill>
            <a:srgbClr val="3B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pt-PT" sz="1400" dirty="0">
                <a:latin typeface="Roboto" panose="02000000000000000000" pitchFamily="2" charset="0"/>
                <a:ea typeface="Roboto" panose="02000000000000000000" pitchFamily="2" charset="0"/>
              </a:rPr>
              <a:t>Quem é?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FA696A4B-B68F-20BE-C47C-EA85EECC3315}"/>
              </a:ext>
            </a:extLst>
          </p:cNvPr>
          <p:cNvSpPr/>
          <p:nvPr/>
        </p:nvSpPr>
        <p:spPr>
          <a:xfrm>
            <a:off x="311719" y="4007267"/>
            <a:ext cx="419100" cy="1317740"/>
          </a:xfrm>
          <a:prstGeom prst="rect">
            <a:avLst/>
          </a:prstGeom>
          <a:solidFill>
            <a:srgbClr val="3B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pt-PT" sz="1400" dirty="0">
                <a:latin typeface="Roboto" panose="02000000000000000000" pitchFamily="2" charset="0"/>
                <a:ea typeface="Roboto" panose="02000000000000000000" pitchFamily="2" charset="0"/>
              </a:rPr>
              <a:t>Como navega?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4B5A5C28-6DDB-B964-987D-ACAAC972920A}"/>
              </a:ext>
            </a:extLst>
          </p:cNvPr>
          <p:cNvSpPr/>
          <p:nvPr/>
        </p:nvSpPr>
        <p:spPr>
          <a:xfrm>
            <a:off x="311719" y="5363107"/>
            <a:ext cx="419100" cy="648396"/>
          </a:xfrm>
          <a:prstGeom prst="rect">
            <a:avLst/>
          </a:prstGeom>
          <a:solidFill>
            <a:srgbClr val="3B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pt-PT" sz="1400" dirty="0">
                <a:latin typeface="Roboto" panose="02000000000000000000" pitchFamily="2" charset="0"/>
                <a:ea typeface="Roboto" panose="02000000000000000000" pitchFamily="2" charset="0"/>
              </a:rPr>
              <a:t>Quer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2B578FD2-FB5D-93AF-8C4B-E98DD6A3BC27}"/>
              </a:ext>
            </a:extLst>
          </p:cNvPr>
          <p:cNvSpPr/>
          <p:nvPr/>
        </p:nvSpPr>
        <p:spPr>
          <a:xfrm>
            <a:off x="311719" y="6047619"/>
            <a:ext cx="419100" cy="398641"/>
          </a:xfrm>
          <a:prstGeom prst="rect">
            <a:avLst/>
          </a:prstGeom>
          <a:solidFill>
            <a:srgbClr val="3B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pt-PT" sz="1400" dirty="0">
                <a:latin typeface="Roboto" panose="02000000000000000000" pitchFamily="2" charset="0"/>
                <a:ea typeface="Roboto" panose="02000000000000000000" pitchFamily="2" charset="0"/>
              </a:rPr>
              <a:t>FT</a:t>
            </a:r>
          </a:p>
        </p:txBody>
      </p:sp>
      <p:cxnSp>
        <p:nvCxnSpPr>
          <p:cNvPr id="23" name="Conexão reta 22">
            <a:extLst>
              <a:ext uri="{FF2B5EF4-FFF2-40B4-BE49-F238E27FC236}">
                <a16:creationId xmlns:a16="http://schemas.microsoft.com/office/drawing/2014/main" id="{073ED710-91B9-84F3-36DD-CF9C63CF7638}"/>
              </a:ext>
            </a:extLst>
          </p:cNvPr>
          <p:cNvCxnSpPr>
            <a:cxnSpLocks/>
          </p:cNvCxnSpPr>
          <p:nvPr/>
        </p:nvCxnSpPr>
        <p:spPr>
          <a:xfrm>
            <a:off x="1076644" y="2712459"/>
            <a:ext cx="0" cy="3733801"/>
          </a:xfrm>
          <a:prstGeom prst="line">
            <a:avLst/>
          </a:prstGeom>
          <a:ln>
            <a:solidFill>
              <a:srgbClr val="3B38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xão reta 23">
            <a:extLst>
              <a:ext uri="{FF2B5EF4-FFF2-40B4-BE49-F238E27FC236}">
                <a16:creationId xmlns:a16="http://schemas.microsoft.com/office/drawing/2014/main" id="{010AE185-8DA3-8D65-BEBE-B47AE55CD233}"/>
              </a:ext>
            </a:extLst>
          </p:cNvPr>
          <p:cNvCxnSpPr>
            <a:cxnSpLocks/>
          </p:cNvCxnSpPr>
          <p:nvPr/>
        </p:nvCxnSpPr>
        <p:spPr>
          <a:xfrm>
            <a:off x="4775374" y="2699759"/>
            <a:ext cx="0" cy="3733801"/>
          </a:xfrm>
          <a:prstGeom prst="line">
            <a:avLst/>
          </a:prstGeom>
          <a:ln>
            <a:solidFill>
              <a:srgbClr val="3B38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xão reta 24">
            <a:extLst>
              <a:ext uri="{FF2B5EF4-FFF2-40B4-BE49-F238E27FC236}">
                <a16:creationId xmlns:a16="http://schemas.microsoft.com/office/drawing/2014/main" id="{90DA0738-F5DE-BB55-D4FE-B0E83F0D7AA1}"/>
              </a:ext>
            </a:extLst>
          </p:cNvPr>
          <p:cNvCxnSpPr>
            <a:cxnSpLocks/>
          </p:cNvCxnSpPr>
          <p:nvPr/>
        </p:nvCxnSpPr>
        <p:spPr>
          <a:xfrm>
            <a:off x="8472481" y="2712459"/>
            <a:ext cx="0" cy="3733801"/>
          </a:xfrm>
          <a:prstGeom prst="line">
            <a:avLst/>
          </a:prstGeom>
          <a:ln>
            <a:solidFill>
              <a:srgbClr val="3B38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3D8BFFD6-6E56-F221-7555-B868DFED36F9}"/>
              </a:ext>
            </a:extLst>
          </p:cNvPr>
          <p:cNvSpPr txBox="1"/>
          <p:nvPr/>
        </p:nvSpPr>
        <p:spPr>
          <a:xfrm>
            <a:off x="4793936" y="3258970"/>
            <a:ext cx="3664223" cy="720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b="1" dirty="0">
                <a:latin typeface="Roboto" panose="02000000000000000000" pitchFamily="2" charset="0"/>
                <a:ea typeface="Roboto" panose="02000000000000000000" pitchFamily="2" charset="0"/>
              </a:rPr>
              <a:t>43 anos | NYC | Turismo | Casado</a:t>
            </a:r>
          </a:p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pt-PT" sz="1200" dirty="0">
                <a:effectLst/>
                <a:latin typeface="72 Condensed" panose="020B0506030000000003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Gosta de viajar pelo mundo de mochila às costas mas tem sempre muito cuidado com os seguros de saúde que contrata.</a:t>
            </a:r>
            <a:endParaRPr lang="pt-PT" sz="12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EB04440D-1234-535C-7A81-0C5279550883}"/>
              </a:ext>
            </a:extLst>
          </p:cNvPr>
          <p:cNvSpPr txBox="1"/>
          <p:nvPr/>
        </p:nvSpPr>
        <p:spPr>
          <a:xfrm>
            <a:off x="8472481" y="3258970"/>
            <a:ext cx="3719519" cy="720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b="1" dirty="0">
                <a:latin typeface="Roboto" panose="02000000000000000000" pitchFamily="2" charset="0"/>
                <a:ea typeface="Roboto" panose="02000000000000000000" pitchFamily="2" charset="0"/>
              </a:rPr>
              <a:t>25 anos | Lisboa | Designer | Solteira</a:t>
            </a:r>
          </a:p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pt-PT" sz="1200" dirty="0">
                <a:effectLst/>
                <a:latin typeface="72 Condensed" panose="020B0506030000000003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Viaja muito em trabalho e por isso tem uma vida muito independente mas muito social. </a:t>
            </a:r>
            <a:endParaRPr lang="pt-PT" sz="12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E471F323-FF80-A5FC-D501-15FAB2032468}"/>
              </a:ext>
            </a:extLst>
          </p:cNvPr>
          <p:cNvSpPr txBox="1"/>
          <p:nvPr/>
        </p:nvSpPr>
        <p:spPr>
          <a:xfrm>
            <a:off x="4827270" y="4049141"/>
            <a:ext cx="3645210" cy="140551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PT"/>
            </a:defPPr>
            <a:lvl1pPr marL="171450" indent="-171450">
              <a:spcAft>
                <a:spcPts val="800"/>
              </a:spcAft>
              <a:buFont typeface="Arial" panose="020B0604020202020204" pitchFamily="34" charset="0"/>
              <a:buChar char="•"/>
              <a:defRPr sz="1200">
                <a:effectLst/>
                <a:latin typeface="72 Condensed" panose="020B0506030000000003" pitchFamily="34" charset="0"/>
                <a:ea typeface="Roboto" panose="02000000000000000000" pitchFamily="2" charset="0"/>
                <a:cs typeface="72 Condensed" panose="020B0506030000000003" pitchFamily="34" charset="0"/>
              </a:defRPr>
            </a:lvl1pPr>
          </a:lstStyle>
          <a:p>
            <a:r>
              <a:rPr lang="pt-PT" dirty="0"/>
              <a:t>Quando viaja um dos pontos que mais valoriza é o apoio médico, pelo que escolhe os seguros que tenham melhores hospitais</a:t>
            </a:r>
          </a:p>
          <a:p>
            <a:r>
              <a:rPr lang="pt-PT" dirty="0"/>
              <a:t>Valoriza informação detalhada sobre o produto que está a comprar</a:t>
            </a:r>
          </a:p>
          <a:p>
            <a:r>
              <a:rPr lang="pt-PT" dirty="0"/>
              <a:t>Valoriza informação no seu idioma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E89C3CFD-10EA-5D9E-D505-33F824F522B9}"/>
              </a:ext>
            </a:extLst>
          </p:cNvPr>
          <p:cNvSpPr txBox="1"/>
          <p:nvPr/>
        </p:nvSpPr>
        <p:spPr>
          <a:xfrm>
            <a:off x="4822246" y="5416000"/>
            <a:ext cx="3548459" cy="748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PT" sz="1200" dirty="0">
                <a:effectLst/>
                <a:latin typeface="72 Condensed" panose="020B0506030000000003" pitchFamily="34" charset="0"/>
                <a:ea typeface="MS Mincho" panose="02020609040205080304" pitchFamily="49" charset="-128"/>
                <a:cs typeface="72 Condensed" panose="020B0506030000000003" pitchFamily="34" charset="0"/>
              </a:rPr>
              <a:t>Acesso a serviços de saúde rápidos e eficazes, mesmo em casos menores</a:t>
            </a:r>
          </a:p>
          <a:p>
            <a:pPr marL="171450" indent="-171450"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pt-PT" sz="1200" dirty="0">
              <a:effectLst/>
              <a:latin typeface="72 Condensed" panose="020B0506030000000003" pitchFamily="34" charset="0"/>
              <a:ea typeface="MS Mincho" panose="02020609040205080304" pitchFamily="49" charset="-128"/>
              <a:cs typeface="72 Condensed" panose="020B0506030000000003" pitchFamily="34" charset="0"/>
            </a:endParaRP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A697F73A-C555-0B67-BD4F-3B24A90DD200}"/>
              </a:ext>
            </a:extLst>
          </p:cNvPr>
          <p:cNvSpPr txBox="1"/>
          <p:nvPr/>
        </p:nvSpPr>
        <p:spPr>
          <a:xfrm>
            <a:off x="4865879" y="6013474"/>
            <a:ext cx="3567991" cy="300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pt-PT" sz="1200" dirty="0" err="1">
                <a:effectLst/>
                <a:latin typeface="72 Condensed" panose="020B0506030000000003" pitchFamily="34" charset="0"/>
                <a:ea typeface="MS Mincho" panose="02020609040205080304" pitchFamily="49" charset="-128"/>
                <a:cs typeface="72 Condensed" panose="020B0506030000000003" pitchFamily="34" charset="0"/>
              </a:rPr>
              <a:t>Reviews</a:t>
            </a:r>
            <a:r>
              <a:rPr lang="pt-PT" sz="1200" dirty="0">
                <a:effectLst/>
                <a:latin typeface="72 Condensed" panose="020B0506030000000003" pitchFamily="34" charset="0"/>
                <a:ea typeface="MS Mincho" panose="02020609040205080304" pitchFamily="49" charset="-128"/>
                <a:cs typeface="72 Condensed" panose="020B0506030000000003" pitchFamily="34" charset="0"/>
              </a:rPr>
              <a:t> | APP| Apoio Personalizado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78A41724-70DB-40C1-5862-E7919646ED44}"/>
              </a:ext>
            </a:extLst>
          </p:cNvPr>
          <p:cNvSpPr txBox="1"/>
          <p:nvPr/>
        </p:nvSpPr>
        <p:spPr>
          <a:xfrm>
            <a:off x="8511091" y="4049141"/>
            <a:ext cx="3509851" cy="12208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PT"/>
            </a:defPPr>
            <a:lvl1pPr marL="171450" indent="-171450">
              <a:spcAft>
                <a:spcPts val="800"/>
              </a:spcAft>
              <a:buFont typeface="Arial" panose="020B0604020202020204" pitchFamily="34" charset="0"/>
              <a:buChar char="•"/>
              <a:defRPr sz="1200">
                <a:effectLst/>
                <a:latin typeface="72 Condensed" panose="020B0506030000000003" pitchFamily="34" charset="0"/>
                <a:ea typeface="Roboto" panose="02000000000000000000" pitchFamily="2" charset="0"/>
                <a:cs typeface="72 Condensed" panose="020B0506030000000003" pitchFamily="34" charset="0"/>
              </a:defRPr>
            </a:lvl1pPr>
          </a:lstStyle>
          <a:p>
            <a:r>
              <a:rPr lang="pt-PT" dirty="0"/>
              <a:t>Digital </a:t>
            </a:r>
            <a:r>
              <a:rPr lang="pt-PT" dirty="0" err="1"/>
              <a:t>native</a:t>
            </a:r>
            <a:r>
              <a:rPr lang="pt-PT" dirty="0"/>
              <a:t> e muito ligada a social media e </a:t>
            </a:r>
            <a:r>
              <a:rPr lang="pt-PT" dirty="0" err="1"/>
              <a:t>reviews</a:t>
            </a:r>
            <a:endParaRPr lang="pt-PT" dirty="0"/>
          </a:p>
          <a:p>
            <a:r>
              <a:rPr lang="pt-PT" dirty="0"/>
              <a:t>Não está minimamente interessada na área da saúde mas admite que precisa de ter acesso a serviços privados</a:t>
            </a:r>
          </a:p>
          <a:p>
            <a:r>
              <a:rPr lang="pt-PT" dirty="0" err="1"/>
              <a:t>Device</a:t>
            </a:r>
            <a:r>
              <a:rPr lang="pt-PT" dirty="0"/>
              <a:t>: Mobile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2BC39D2C-866B-3DC3-109B-AEAB970E82BB}"/>
              </a:ext>
            </a:extLst>
          </p:cNvPr>
          <p:cNvSpPr txBox="1"/>
          <p:nvPr/>
        </p:nvSpPr>
        <p:spPr>
          <a:xfrm>
            <a:off x="8511091" y="5416000"/>
            <a:ext cx="3524174" cy="5642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PT"/>
            </a:defPPr>
            <a:lvl1pPr marL="171450" indent="-171450">
              <a:spcAft>
                <a:spcPts val="800"/>
              </a:spcAft>
              <a:buFont typeface="Arial" panose="020B0604020202020204" pitchFamily="34" charset="0"/>
              <a:buChar char="•"/>
              <a:defRPr sz="1200">
                <a:effectLst/>
                <a:latin typeface="72 Condensed" panose="020B0506030000000003" pitchFamily="34" charset="0"/>
                <a:ea typeface="MS Mincho" panose="02020609040205080304" pitchFamily="49" charset="-128"/>
                <a:cs typeface="72 Condensed" panose="020B0506030000000003" pitchFamily="34" charset="0"/>
              </a:defRPr>
            </a:lvl1pPr>
          </a:lstStyle>
          <a:p>
            <a:r>
              <a:rPr lang="pt-PT" dirty="0"/>
              <a:t>Acesso à informação simples e fácil</a:t>
            </a:r>
          </a:p>
          <a:p>
            <a:r>
              <a:rPr lang="pt-PT" dirty="0" err="1"/>
              <a:t>Reviews</a:t>
            </a:r>
            <a:endParaRPr lang="pt-PT" dirty="0"/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4B53E777-6D11-613A-9FFC-8E077376DA8E}"/>
              </a:ext>
            </a:extLst>
          </p:cNvPr>
          <p:cNvSpPr txBox="1"/>
          <p:nvPr/>
        </p:nvSpPr>
        <p:spPr>
          <a:xfrm>
            <a:off x="8524374" y="6013474"/>
            <a:ext cx="3524174" cy="3005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PT"/>
            </a:defPPr>
            <a:lvl1pPr>
              <a:lnSpc>
                <a:spcPct val="125000"/>
              </a:lnSpc>
              <a:spcAft>
                <a:spcPts val="800"/>
              </a:spcAft>
              <a:defRPr sz="1200">
                <a:effectLst/>
                <a:latin typeface="72 Condensed" panose="020B0506030000000003" pitchFamily="34" charset="0"/>
                <a:ea typeface="MS Mincho" panose="02020609040205080304" pitchFamily="49" charset="-128"/>
                <a:cs typeface="72 Condensed" panose="020B0506030000000003" pitchFamily="34" charset="0"/>
              </a:defRPr>
            </a:lvl1pPr>
          </a:lstStyle>
          <a:p>
            <a:r>
              <a:rPr lang="pt-PT" dirty="0"/>
              <a:t>partilha social media | APP | Simplificação de informação</a:t>
            </a:r>
          </a:p>
        </p:txBody>
      </p:sp>
      <p:sp>
        <p:nvSpPr>
          <p:cNvPr id="35" name="TextBox 2">
            <a:extLst>
              <a:ext uri="{FF2B5EF4-FFF2-40B4-BE49-F238E27FC236}">
                <a16:creationId xmlns:a16="http://schemas.microsoft.com/office/drawing/2014/main" id="{269D6307-956B-890C-D6C8-B0B230D4AB4C}"/>
              </a:ext>
            </a:extLst>
          </p:cNvPr>
          <p:cNvSpPr txBox="1"/>
          <p:nvPr/>
        </p:nvSpPr>
        <p:spPr>
          <a:xfrm>
            <a:off x="0" y="480819"/>
            <a:ext cx="10777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>
                <a:solidFill>
                  <a:srgbClr val="D095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EXERCICIO: CONSTRUIR UMA ESTRATÉGIA ONLINE</a:t>
            </a:r>
            <a:endParaRPr lang="en-PT" sz="2800" dirty="0">
              <a:solidFill>
                <a:srgbClr val="D095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3626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5CF49A49-157E-26B3-0CB7-B4FD01E30BFF}"/>
              </a:ext>
            </a:extLst>
          </p:cNvPr>
          <p:cNvSpPr/>
          <p:nvPr/>
        </p:nvSpPr>
        <p:spPr>
          <a:xfrm>
            <a:off x="240549" y="1272539"/>
            <a:ext cx="2610000" cy="1504800"/>
          </a:xfrm>
          <a:custGeom>
            <a:avLst/>
            <a:gdLst>
              <a:gd name="connsiteX0" fmla="*/ 0 w 2610000"/>
              <a:gd name="connsiteY0" fmla="*/ 0 h 1504800"/>
              <a:gd name="connsiteX1" fmla="*/ 600300 w 2610000"/>
              <a:gd name="connsiteY1" fmla="*/ 0 h 1504800"/>
              <a:gd name="connsiteX2" fmla="*/ 1200600 w 2610000"/>
              <a:gd name="connsiteY2" fmla="*/ 0 h 1504800"/>
              <a:gd name="connsiteX3" fmla="*/ 1827000 w 2610000"/>
              <a:gd name="connsiteY3" fmla="*/ 0 h 1504800"/>
              <a:gd name="connsiteX4" fmla="*/ 2610000 w 2610000"/>
              <a:gd name="connsiteY4" fmla="*/ 0 h 1504800"/>
              <a:gd name="connsiteX5" fmla="*/ 2610000 w 2610000"/>
              <a:gd name="connsiteY5" fmla="*/ 501600 h 1504800"/>
              <a:gd name="connsiteX6" fmla="*/ 2610000 w 2610000"/>
              <a:gd name="connsiteY6" fmla="*/ 958056 h 1504800"/>
              <a:gd name="connsiteX7" fmla="*/ 2610000 w 2610000"/>
              <a:gd name="connsiteY7" fmla="*/ 1504800 h 1504800"/>
              <a:gd name="connsiteX8" fmla="*/ 1983600 w 2610000"/>
              <a:gd name="connsiteY8" fmla="*/ 1504800 h 1504800"/>
              <a:gd name="connsiteX9" fmla="*/ 1409400 w 2610000"/>
              <a:gd name="connsiteY9" fmla="*/ 1504800 h 1504800"/>
              <a:gd name="connsiteX10" fmla="*/ 835200 w 2610000"/>
              <a:gd name="connsiteY10" fmla="*/ 1504800 h 1504800"/>
              <a:gd name="connsiteX11" fmla="*/ 0 w 2610000"/>
              <a:gd name="connsiteY11" fmla="*/ 1504800 h 1504800"/>
              <a:gd name="connsiteX12" fmla="*/ 0 w 2610000"/>
              <a:gd name="connsiteY12" fmla="*/ 1018248 h 1504800"/>
              <a:gd name="connsiteX13" fmla="*/ 0 w 2610000"/>
              <a:gd name="connsiteY13" fmla="*/ 531696 h 1504800"/>
              <a:gd name="connsiteX14" fmla="*/ 0 w 2610000"/>
              <a:gd name="connsiteY14" fmla="*/ 0 h 15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0000" h="1504800" fill="none" extrusionOk="0">
                <a:moveTo>
                  <a:pt x="0" y="0"/>
                </a:moveTo>
                <a:cubicBezTo>
                  <a:pt x="249189" y="11259"/>
                  <a:pt x="447965" y="-24189"/>
                  <a:pt x="600300" y="0"/>
                </a:cubicBezTo>
                <a:cubicBezTo>
                  <a:pt x="752635" y="24189"/>
                  <a:pt x="1038549" y="-16055"/>
                  <a:pt x="1200600" y="0"/>
                </a:cubicBezTo>
                <a:cubicBezTo>
                  <a:pt x="1362651" y="16055"/>
                  <a:pt x="1627065" y="-16913"/>
                  <a:pt x="1827000" y="0"/>
                </a:cubicBezTo>
                <a:cubicBezTo>
                  <a:pt x="2026935" y="16913"/>
                  <a:pt x="2351098" y="1012"/>
                  <a:pt x="2610000" y="0"/>
                </a:cubicBezTo>
                <a:cubicBezTo>
                  <a:pt x="2626902" y="244025"/>
                  <a:pt x="2627540" y="274180"/>
                  <a:pt x="2610000" y="501600"/>
                </a:cubicBezTo>
                <a:cubicBezTo>
                  <a:pt x="2592460" y="729020"/>
                  <a:pt x="2589646" y="857379"/>
                  <a:pt x="2610000" y="958056"/>
                </a:cubicBezTo>
                <a:cubicBezTo>
                  <a:pt x="2630354" y="1058733"/>
                  <a:pt x="2589168" y="1254505"/>
                  <a:pt x="2610000" y="1504800"/>
                </a:cubicBezTo>
                <a:cubicBezTo>
                  <a:pt x="2479261" y="1490953"/>
                  <a:pt x="2198307" y="1529984"/>
                  <a:pt x="1983600" y="1504800"/>
                </a:cubicBezTo>
                <a:cubicBezTo>
                  <a:pt x="1768893" y="1479616"/>
                  <a:pt x="1560528" y="1503327"/>
                  <a:pt x="1409400" y="1504800"/>
                </a:cubicBezTo>
                <a:cubicBezTo>
                  <a:pt x="1258272" y="1506273"/>
                  <a:pt x="990971" y="1489454"/>
                  <a:pt x="835200" y="1504800"/>
                </a:cubicBezTo>
                <a:cubicBezTo>
                  <a:pt x="679429" y="1520146"/>
                  <a:pt x="192995" y="1527043"/>
                  <a:pt x="0" y="1504800"/>
                </a:cubicBezTo>
                <a:cubicBezTo>
                  <a:pt x="29" y="1333259"/>
                  <a:pt x="236" y="1143935"/>
                  <a:pt x="0" y="1018248"/>
                </a:cubicBezTo>
                <a:cubicBezTo>
                  <a:pt x="-236" y="892561"/>
                  <a:pt x="20585" y="768734"/>
                  <a:pt x="0" y="531696"/>
                </a:cubicBezTo>
                <a:cubicBezTo>
                  <a:pt x="-20585" y="294658"/>
                  <a:pt x="-10976" y="265282"/>
                  <a:pt x="0" y="0"/>
                </a:cubicBezTo>
                <a:close/>
              </a:path>
              <a:path w="2610000" h="1504800" stroke="0" extrusionOk="0">
                <a:moveTo>
                  <a:pt x="0" y="0"/>
                </a:moveTo>
                <a:cubicBezTo>
                  <a:pt x="310234" y="-26517"/>
                  <a:pt x="344261" y="-21050"/>
                  <a:pt x="652500" y="0"/>
                </a:cubicBezTo>
                <a:cubicBezTo>
                  <a:pt x="960739" y="21050"/>
                  <a:pt x="1064201" y="-18978"/>
                  <a:pt x="1305000" y="0"/>
                </a:cubicBezTo>
                <a:cubicBezTo>
                  <a:pt x="1545799" y="18978"/>
                  <a:pt x="1744154" y="30158"/>
                  <a:pt x="1957500" y="0"/>
                </a:cubicBezTo>
                <a:cubicBezTo>
                  <a:pt x="2170846" y="-30158"/>
                  <a:pt x="2426997" y="-12258"/>
                  <a:pt x="2610000" y="0"/>
                </a:cubicBezTo>
                <a:cubicBezTo>
                  <a:pt x="2589635" y="250553"/>
                  <a:pt x="2623704" y="282608"/>
                  <a:pt x="2610000" y="501600"/>
                </a:cubicBezTo>
                <a:cubicBezTo>
                  <a:pt x="2596296" y="720592"/>
                  <a:pt x="2605491" y="860395"/>
                  <a:pt x="2610000" y="973104"/>
                </a:cubicBezTo>
                <a:cubicBezTo>
                  <a:pt x="2614509" y="1085813"/>
                  <a:pt x="2595450" y="1255637"/>
                  <a:pt x="2610000" y="1504800"/>
                </a:cubicBezTo>
                <a:cubicBezTo>
                  <a:pt x="2356155" y="1518087"/>
                  <a:pt x="2151602" y="1521303"/>
                  <a:pt x="2009700" y="1504800"/>
                </a:cubicBezTo>
                <a:cubicBezTo>
                  <a:pt x="1867798" y="1488297"/>
                  <a:pt x="1621580" y="1484754"/>
                  <a:pt x="1435500" y="1504800"/>
                </a:cubicBezTo>
                <a:cubicBezTo>
                  <a:pt x="1249420" y="1524846"/>
                  <a:pt x="1092935" y="1514001"/>
                  <a:pt x="861300" y="1504800"/>
                </a:cubicBezTo>
                <a:cubicBezTo>
                  <a:pt x="629665" y="1495599"/>
                  <a:pt x="412936" y="1465492"/>
                  <a:pt x="0" y="1504800"/>
                </a:cubicBezTo>
                <a:cubicBezTo>
                  <a:pt x="13262" y="1332053"/>
                  <a:pt x="19701" y="1158120"/>
                  <a:pt x="0" y="1018248"/>
                </a:cubicBezTo>
                <a:cubicBezTo>
                  <a:pt x="-19701" y="878376"/>
                  <a:pt x="-1763" y="643106"/>
                  <a:pt x="0" y="531696"/>
                </a:cubicBezTo>
                <a:cubicBezTo>
                  <a:pt x="1763" y="420286"/>
                  <a:pt x="22196" y="135160"/>
                  <a:pt x="0" y="0"/>
                </a:cubicBezTo>
                <a:close/>
              </a:path>
            </a:pathLst>
          </a:custGeom>
          <a:solidFill>
            <a:srgbClr val="1600CF"/>
          </a:solidFill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 sd="30406237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bg1"/>
              </a:solidFill>
              <a:latin typeface="Roboto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804DE2CC-EBE1-C207-954E-3960E92ACA74}"/>
              </a:ext>
            </a:extLst>
          </p:cNvPr>
          <p:cNvSpPr/>
          <p:nvPr/>
        </p:nvSpPr>
        <p:spPr>
          <a:xfrm>
            <a:off x="2973916" y="1272538"/>
            <a:ext cx="2610000" cy="1504800"/>
          </a:xfrm>
          <a:prstGeom prst="rect">
            <a:avLst/>
          </a:prstGeom>
          <a:solidFill>
            <a:srgbClr val="1600CF"/>
          </a:solidFill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bg1"/>
              </a:solidFill>
              <a:latin typeface="Roboto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4E2F490A-3E57-D484-EAA4-0A892032D882}"/>
              </a:ext>
            </a:extLst>
          </p:cNvPr>
          <p:cNvSpPr/>
          <p:nvPr/>
        </p:nvSpPr>
        <p:spPr>
          <a:xfrm>
            <a:off x="5707283" y="1272537"/>
            <a:ext cx="2610000" cy="1504800"/>
          </a:xfrm>
          <a:custGeom>
            <a:avLst/>
            <a:gdLst>
              <a:gd name="connsiteX0" fmla="*/ 0 w 2610000"/>
              <a:gd name="connsiteY0" fmla="*/ 0 h 1504800"/>
              <a:gd name="connsiteX1" fmla="*/ 626400 w 2610000"/>
              <a:gd name="connsiteY1" fmla="*/ 0 h 1504800"/>
              <a:gd name="connsiteX2" fmla="*/ 1200600 w 2610000"/>
              <a:gd name="connsiteY2" fmla="*/ 0 h 1504800"/>
              <a:gd name="connsiteX3" fmla="*/ 1853100 w 2610000"/>
              <a:gd name="connsiteY3" fmla="*/ 0 h 1504800"/>
              <a:gd name="connsiteX4" fmla="*/ 2610000 w 2610000"/>
              <a:gd name="connsiteY4" fmla="*/ 0 h 1504800"/>
              <a:gd name="connsiteX5" fmla="*/ 2610000 w 2610000"/>
              <a:gd name="connsiteY5" fmla="*/ 531696 h 1504800"/>
              <a:gd name="connsiteX6" fmla="*/ 2610000 w 2610000"/>
              <a:gd name="connsiteY6" fmla="*/ 1003200 h 1504800"/>
              <a:gd name="connsiteX7" fmla="*/ 2610000 w 2610000"/>
              <a:gd name="connsiteY7" fmla="*/ 1504800 h 1504800"/>
              <a:gd name="connsiteX8" fmla="*/ 2035800 w 2610000"/>
              <a:gd name="connsiteY8" fmla="*/ 1504800 h 1504800"/>
              <a:gd name="connsiteX9" fmla="*/ 1409400 w 2610000"/>
              <a:gd name="connsiteY9" fmla="*/ 1504800 h 1504800"/>
              <a:gd name="connsiteX10" fmla="*/ 756900 w 2610000"/>
              <a:gd name="connsiteY10" fmla="*/ 1504800 h 1504800"/>
              <a:gd name="connsiteX11" fmla="*/ 0 w 2610000"/>
              <a:gd name="connsiteY11" fmla="*/ 1504800 h 1504800"/>
              <a:gd name="connsiteX12" fmla="*/ 0 w 2610000"/>
              <a:gd name="connsiteY12" fmla="*/ 1033296 h 1504800"/>
              <a:gd name="connsiteX13" fmla="*/ 0 w 2610000"/>
              <a:gd name="connsiteY13" fmla="*/ 561792 h 1504800"/>
              <a:gd name="connsiteX14" fmla="*/ 0 w 2610000"/>
              <a:gd name="connsiteY14" fmla="*/ 0 h 15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0000" h="1504800" fill="none" extrusionOk="0">
                <a:moveTo>
                  <a:pt x="0" y="0"/>
                </a:moveTo>
                <a:cubicBezTo>
                  <a:pt x="163286" y="14664"/>
                  <a:pt x="480622" y="29168"/>
                  <a:pt x="626400" y="0"/>
                </a:cubicBezTo>
                <a:cubicBezTo>
                  <a:pt x="772178" y="-29168"/>
                  <a:pt x="936538" y="20310"/>
                  <a:pt x="1200600" y="0"/>
                </a:cubicBezTo>
                <a:cubicBezTo>
                  <a:pt x="1464662" y="-20310"/>
                  <a:pt x="1601819" y="-7039"/>
                  <a:pt x="1853100" y="0"/>
                </a:cubicBezTo>
                <a:cubicBezTo>
                  <a:pt x="2104381" y="7039"/>
                  <a:pt x="2404678" y="-34536"/>
                  <a:pt x="2610000" y="0"/>
                </a:cubicBezTo>
                <a:cubicBezTo>
                  <a:pt x="2608046" y="218383"/>
                  <a:pt x="2616045" y="325716"/>
                  <a:pt x="2610000" y="531696"/>
                </a:cubicBezTo>
                <a:cubicBezTo>
                  <a:pt x="2603955" y="737676"/>
                  <a:pt x="2619483" y="799841"/>
                  <a:pt x="2610000" y="1003200"/>
                </a:cubicBezTo>
                <a:cubicBezTo>
                  <a:pt x="2600517" y="1206559"/>
                  <a:pt x="2596220" y="1362262"/>
                  <a:pt x="2610000" y="1504800"/>
                </a:cubicBezTo>
                <a:cubicBezTo>
                  <a:pt x="2411664" y="1496615"/>
                  <a:pt x="2231118" y="1506055"/>
                  <a:pt x="2035800" y="1504800"/>
                </a:cubicBezTo>
                <a:cubicBezTo>
                  <a:pt x="1840482" y="1503545"/>
                  <a:pt x="1595753" y="1497967"/>
                  <a:pt x="1409400" y="1504800"/>
                </a:cubicBezTo>
                <a:cubicBezTo>
                  <a:pt x="1223047" y="1511633"/>
                  <a:pt x="936716" y="1517185"/>
                  <a:pt x="756900" y="1504800"/>
                </a:cubicBezTo>
                <a:cubicBezTo>
                  <a:pt x="577084" y="1492415"/>
                  <a:pt x="243617" y="1468340"/>
                  <a:pt x="0" y="1504800"/>
                </a:cubicBezTo>
                <a:cubicBezTo>
                  <a:pt x="17862" y="1296379"/>
                  <a:pt x="20746" y="1151037"/>
                  <a:pt x="0" y="1033296"/>
                </a:cubicBezTo>
                <a:cubicBezTo>
                  <a:pt x="-20746" y="915555"/>
                  <a:pt x="-11530" y="759742"/>
                  <a:pt x="0" y="561792"/>
                </a:cubicBezTo>
                <a:cubicBezTo>
                  <a:pt x="11530" y="363842"/>
                  <a:pt x="1425" y="117105"/>
                  <a:pt x="0" y="0"/>
                </a:cubicBezTo>
                <a:close/>
              </a:path>
              <a:path w="2610000" h="1504800" stroke="0" extrusionOk="0">
                <a:moveTo>
                  <a:pt x="0" y="0"/>
                </a:moveTo>
                <a:cubicBezTo>
                  <a:pt x="239421" y="-21690"/>
                  <a:pt x="416161" y="-11266"/>
                  <a:pt x="626400" y="0"/>
                </a:cubicBezTo>
                <a:cubicBezTo>
                  <a:pt x="836639" y="11266"/>
                  <a:pt x="1069909" y="23774"/>
                  <a:pt x="1305000" y="0"/>
                </a:cubicBezTo>
                <a:cubicBezTo>
                  <a:pt x="1540091" y="-23774"/>
                  <a:pt x="1645940" y="-15371"/>
                  <a:pt x="1957500" y="0"/>
                </a:cubicBezTo>
                <a:cubicBezTo>
                  <a:pt x="2269060" y="15371"/>
                  <a:pt x="2382939" y="6694"/>
                  <a:pt x="2610000" y="0"/>
                </a:cubicBezTo>
                <a:cubicBezTo>
                  <a:pt x="2585567" y="220731"/>
                  <a:pt x="2619305" y="334844"/>
                  <a:pt x="2610000" y="516648"/>
                </a:cubicBezTo>
                <a:cubicBezTo>
                  <a:pt x="2600695" y="698452"/>
                  <a:pt x="2592214" y="834374"/>
                  <a:pt x="2610000" y="1003200"/>
                </a:cubicBezTo>
                <a:cubicBezTo>
                  <a:pt x="2627786" y="1172026"/>
                  <a:pt x="2620473" y="1377464"/>
                  <a:pt x="2610000" y="1504800"/>
                </a:cubicBezTo>
                <a:cubicBezTo>
                  <a:pt x="2431815" y="1499420"/>
                  <a:pt x="2215286" y="1475085"/>
                  <a:pt x="1957500" y="1504800"/>
                </a:cubicBezTo>
                <a:cubicBezTo>
                  <a:pt x="1699714" y="1534515"/>
                  <a:pt x="1569218" y="1523995"/>
                  <a:pt x="1252800" y="1504800"/>
                </a:cubicBezTo>
                <a:cubicBezTo>
                  <a:pt x="936382" y="1485605"/>
                  <a:pt x="796546" y="1519708"/>
                  <a:pt x="678600" y="1504800"/>
                </a:cubicBezTo>
                <a:cubicBezTo>
                  <a:pt x="560654" y="1489892"/>
                  <a:pt x="294069" y="1522385"/>
                  <a:pt x="0" y="1504800"/>
                </a:cubicBezTo>
                <a:cubicBezTo>
                  <a:pt x="-1716" y="1293613"/>
                  <a:pt x="-18699" y="1145641"/>
                  <a:pt x="0" y="1033296"/>
                </a:cubicBezTo>
                <a:cubicBezTo>
                  <a:pt x="18699" y="920951"/>
                  <a:pt x="6497" y="704409"/>
                  <a:pt x="0" y="561792"/>
                </a:cubicBezTo>
                <a:cubicBezTo>
                  <a:pt x="-6497" y="419175"/>
                  <a:pt x="26741" y="186737"/>
                  <a:pt x="0" y="0"/>
                </a:cubicBezTo>
                <a:close/>
              </a:path>
            </a:pathLst>
          </a:custGeom>
          <a:solidFill>
            <a:srgbClr val="D095FF"/>
          </a:solidFill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 sd="3977120366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bg1"/>
              </a:solidFill>
              <a:latin typeface="Roboto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85D5E703-C8AD-AEDB-01FB-74F18C293ADB}"/>
              </a:ext>
            </a:extLst>
          </p:cNvPr>
          <p:cNvSpPr/>
          <p:nvPr/>
        </p:nvSpPr>
        <p:spPr>
          <a:xfrm>
            <a:off x="8403546" y="1272537"/>
            <a:ext cx="3105850" cy="3083913"/>
          </a:xfrm>
          <a:custGeom>
            <a:avLst/>
            <a:gdLst>
              <a:gd name="connsiteX0" fmla="*/ 0 w 3105850"/>
              <a:gd name="connsiteY0" fmla="*/ 0 h 3083913"/>
              <a:gd name="connsiteX1" fmla="*/ 683287 w 3105850"/>
              <a:gd name="connsiteY1" fmla="*/ 0 h 3083913"/>
              <a:gd name="connsiteX2" fmla="*/ 1211282 w 3105850"/>
              <a:gd name="connsiteY2" fmla="*/ 0 h 3083913"/>
              <a:gd name="connsiteX3" fmla="*/ 1894569 w 3105850"/>
              <a:gd name="connsiteY3" fmla="*/ 0 h 3083913"/>
              <a:gd name="connsiteX4" fmla="*/ 2453622 w 3105850"/>
              <a:gd name="connsiteY4" fmla="*/ 0 h 3083913"/>
              <a:gd name="connsiteX5" fmla="*/ 3105850 w 3105850"/>
              <a:gd name="connsiteY5" fmla="*/ 0 h 3083913"/>
              <a:gd name="connsiteX6" fmla="*/ 3105850 w 3105850"/>
              <a:gd name="connsiteY6" fmla="*/ 555104 h 3083913"/>
              <a:gd name="connsiteX7" fmla="*/ 3105850 w 3105850"/>
              <a:gd name="connsiteY7" fmla="*/ 1110209 h 3083913"/>
              <a:gd name="connsiteX8" fmla="*/ 3105850 w 3105850"/>
              <a:gd name="connsiteY8" fmla="*/ 1757830 h 3083913"/>
              <a:gd name="connsiteX9" fmla="*/ 3105850 w 3105850"/>
              <a:gd name="connsiteY9" fmla="*/ 2374613 h 3083913"/>
              <a:gd name="connsiteX10" fmla="*/ 3105850 w 3105850"/>
              <a:gd name="connsiteY10" fmla="*/ 3083913 h 3083913"/>
              <a:gd name="connsiteX11" fmla="*/ 2515739 w 3105850"/>
              <a:gd name="connsiteY11" fmla="*/ 3083913 h 3083913"/>
              <a:gd name="connsiteX12" fmla="*/ 1956686 w 3105850"/>
              <a:gd name="connsiteY12" fmla="*/ 3083913 h 3083913"/>
              <a:gd name="connsiteX13" fmla="*/ 1366574 w 3105850"/>
              <a:gd name="connsiteY13" fmla="*/ 3083913 h 3083913"/>
              <a:gd name="connsiteX14" fmla="*/ 714346 w 3105850"/>
              <a:gd name="connsiteY14" fmla="*/ 3083913 h 3083913"/>
              <a:gd name="connsiteX15" fmla="*/ 0 w 3105850"/>
              <a:gd name="connsiteY15" fmla="*/ 3083913 h 3083913"/>
              <a:gd name="connsiteX16" fmla="*/ 0 w 3105850"/>
              <a:gd name="connsiteY16" fmla="*/ 2405452 h 3083913"/>
              <a:gd name="connsiteX17" fmla="*/ 0 w 3105850"/>
              <a:gd name="connsiteY17" fmla="*/ 1757830 h 3083913"/>
              <a:gd name="connsiteX18" fmla="*/ 0 w 3105850"/>
              <a:gd name="connsiteY18" fmla="*/ 1079370 h 3083913"/>
              <a:gd name="connsiteX19" fmla="*/ 0 w 3105850"/>
              <a:gd name="connsiteY19" fmla="*/ 555104 h 3083913"/>
              <a:gd name="connsiteX20" fmla="*/ 0 w 3105850"/>
              <a:gd name="connsiteY20" fmla="*/ 0 h 3083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105850" h="3083913" extrusionOk="0">
                <a:moveTo>
                  <a:pt x="0" y="0"/>
                </a:moveTo>
                <a:cubicBezTo>
                  <a:pt x="240598" y="2711"/>
                  <a:pt x="483662" y="17952"/>
                  <a:pt x="683287" y="0"/>
                </a:cubicBezTo>
                <a:cubicBezTo>
                  <a:pt x="882912" y="-17952"/>
                  <a:pt x="1079382" y="-20274"/>
                  <a:pt x="1211282" y="0"/>
                </a:cubicBezTo>
                <a:cubicBezTo>
                  <a:pt x="1343183" y="20274"/>
                  <a:pt x="1702238" y="3514"/>
                  <a:pt x="1894569" y="0"/>
                </a:cubicBezTo>
                <a:cubicBezTo>
                  <a:pt x="2086900" y="-3514"/>
                  <a:pt x="2306666" y="25175"/>
                  <a:pt x="2453622" y="0"/>
                </a:cubicBezTo>
                <a:cubicBezTo>
                  <a:pt x="2600578" y="-25175"/>
                  <a:pt x="2796140" y="-20472"/>
                  <a:pt x="3105850" y="0"/>
                </a:cubicBezTo>
                <a:cubicBezTo>
                  <a:pt x="3106727" y="154177"/>
                  <a:pt x="3098567" y="426859"/>
                  <a:pt x="3105850" y="555104"/>
                </a:cubicBezTo>
                <a:cubicBezTo>
                  <a:pt x="3113133" y="683349"/>
                  <a:pt x="3104075" y="867015"/>
                  <a:pt x="3105850" y="1110209"/>
                </a:cubicBezTo>
                <a:cubicBezTo>
                  <a:pt x="3107625" y="1353403"/>
                  <a:pt x="3128319" y="1584311"/>
                  <a:pt x="3105850" y="1757830"/>
                </a:cubicBezTo>
                <a:cubicBezTo>
                  <a:pt x="3083381" y="1931349"/>
                  <a:pt x="3090554" y="2089361"/>
                  <a:pt x="3105850" y="2374613"/>
                </a:cubicBezTo>
                <a:cubicBezTo>
                  <a:pt x="3121146" y="2659865"/>
                  <a:pt x="3119453" y="2849592"/>
                  <a:pt x="3105850" y="3083913"/>
                </a:cubicBezTo>
                <a:cubicBezTo>
                  <a:pt x="2894017" y="3058149"/>
                  <a:pt x="2705075" y="3088811"/>
                  <a:pt x="2515739" y="3083913"/>
                </a:cubicBezTo>
                <a:cubicBezTo>
                  <a:pt x="2326403" y="3079015"/>
                  <a:pt x="2089729" y="3073637"/>
                  <a:pt x="1956686" y="3083913"/>
                </a:cubicBezTo>
                <a:cubicBezTo>
                  <a:pt x="1823643" y="3094189"/>
                  <a:pt x="1566875" y="3062988"/>
                  <a:pt x="1366574" y="3083913"/>
                </a:cubicBezTo>
                <a:cubicBezTo>
                  <a:pt x="1166273" y="3104838"/>
                  <a:pt x="1024248" y="3066490"/>
                  <a:pt x="714346" y="3083913"/>
                </a:cubicBezTo>
                <a:cubicBezTo>
                  <a:pt x="404444" y="3101336"/>
                  <a:pt x="232520" y="3089530"/>
                  <a:pt x="0" y="3083913"/>
                </a:cubicBezTo>
                <a:cubicBezTo>
                  <a:pt x="-23916" y="2821918"/>
                  <a:pt x="-18501" y="2599913"/>
                  <a:pt x="0" y="2405452"/>
                </a:cubicBezTo>
                <a:cubicBezTo>
                  <a:pt x="18501" y="2210991"/>
                  <a:pt x="31343" y="1941374"/>
                  <a:pt x="0" y="1757830"/>
                </a:cubicBezTo>
                <a:cubicBezTo>
                  <a:pt x="-31343" y="1574286"/>
                  <a:pt x="12381" y="1317670"/>
                  <a:pt x="0" y="1079370"/>
                </a:cubicBezTo>
                <a:cubicBezTo>
                  <a:pt x="-12381" y="841070"/>
                  <a:pt x="-12417" y="729214"/>
                  <a:pt x="0" y="555104"/>
                </a:cubicBezTo>
                <a:cubicBezTo>
                  <a:pt x="12417" y="380994"/>
                  <a:pt x="-12361" y="124292"/>
                  <a:pt x="0" y="0"/>
                </a:cubicBezTo>
                <a:close/>
              </a:path>
            </a:pathLst>
          </a:custGeom>
          <a:noFill/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 sd="354531218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2489A3E9-EA74-0987-CA99-C6784CDF5120}"/>
              </a:ext>
            </a:extLst>
          </p:cNvPr>
          <p:cNvSpPr/>
          <p:nvPr/>
        </p:nvSpPr>
        <p:spPr>
          <a:xfrm>
            <a:off x="5707283" y="2852116"/>
            <a:ext cx="2610000" cy="1505954"/>
          </a:xfrm>
          <a:custGeom>
            <a:avLst/>
            <a:gdLst>
              <a:gd name="connsiteX0" fmla="*/ 0 w 2610000"/>
              <a:gd name="connsiteY0" fmla="*/ 0 h 1505954"/>
              <a:gd name="connsiteX1" fmla="*/ 704700 w 2610000"/>
              <a:gd name="connsiteY1" fmla="*/ 0 h 1505954"/>
              <a:gd name="connsiteX2" fmla="*/ 1305000 w 2610000"/>
              <a:gd name="connsiteY2" fmla="*/ 0 h 1505954"/>
              <a:gd name="connsiteX3" fmla="*/ 1931400 w 2610000"/>
              <a:gd name="connsiteY3" fmla="*/ 0 h 1505954"/>
              <a:gd name="connsiteX4" fmla="*/ 2610000 w 2610000"/>
              <a:gd name="connsiteY4" fmla="*/ 0 h 1505954"/>
              <a:gd name="connsiteX5" fmla="*/ 2610000 w 2610000"/>
              <a:gd name="connsiteY5" fmla="*/ 517044 h 1505954"/>
              <a:gd name="connsiteX6" fmla="*/ 2610000 w 2610000"/>
              <a:gd name="connsiteY6" fmla="*/ 1003969 h 1505954"/>
              <a:gd name="connsiteX7" fmla="*/ 2610000 w 2610000"/>
              <a:gd name="connsiteY7" fmla="*/ 1505954 h 1505954"/>
              <a:gd name="connsiteX8" fmla="*/ 2009700 w 2610000"/>
              <a:gd name="connsiteY8" fmla="*/ 1505954 h 1505954"/>
              <a:gd name="connsiteX9" fmla="*/ 1331100 w 2610000"/>
              <a:gd name="connsiteY9" fmla="*/ 1505954 h 1505954"/>
              <a:gd name="connsiteX10" fmla="*/ 704700 w 2610000"/>
              <a:gd name="connsiteY10" fmla="*/ 1505954 h 1505954"/>
              <a:gd name="connsiteX11" fmla="*/ 0 w 2610000"/>
              <a:gd name="connsiteY11" fmla="*/ 1505954 h 1505954"/>
              <a:gd name="connsiteX12" fmla="*/ 0 w 2610000"/>
              <a:gd name="connsiteY12" fmla="*/ 1034088 h 1505954"/>
              <a:gd name="connsiteX13" fmla="*/ 0 w 2610000"/>
              <a:gd name="connsiteY13" fmla="*/ 547163 h 1505954"/>
              <a:gd name="connsiteX14" fmla="*/ 0 w 2610000"/>
              <a:gd name="connsiteY14" fmla="*/ 0 h 1505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0000" h="1505954" fill="none" extrusionOk="0">
                <a:moveTo>
                  <a:pt x="0" y="0"/>
                </a:moveTo>
                <a:cubicBezTo>
                  <a:pt x="157615" y="-9504"/>
                  <a:pt x="375863" y="-26668"/>
                  <a:pt x="704700" y="0"/>
                </a:cubicBezTo>
                <a:cubicBezTo>
                  <a:pt x="1033537" y="26668"/>
                  <a:pt x="1149939" y="-2187"/>
                  <a:pt x="1305000" y="0"/>
                </a:cubicBezTo>
                <a:cubicBezTo>
                  <a:pt x="1460061" y="2187"/>
                  <a:pt x="1763457" y="24078"/>
                  <a:pt x="1931400" y="0"/>
                </a:cubicBezTo>
                <a:cubicBezTo>
                  <a:pt x="2099343" y="-24078"/>
                  <a:pt x="2457960" y="-32585"/>
                  <a:pt x="2610000" y="0"/>
                </a:cubicBezTo>
                <a:cubicBezTo>
                  <a:pt x="2586624" y="121072"/>
                  <a:pt x="2604043" y="341216"/>
                  <a:pt x="2610000" y="517044"/>
                </a:cubicBezTo>
                <a:cubicBezTo>
                  <a:pt x="2615957" y="692872"/>
                  <a:pt x="2630336" y="902053"/>
                  <a:pt x="2610000" y="1003969"/>
                </a:cubicBezTo>
                <a:cubicBezTo>
                  <a:pt x="2589664" y="1105886"/>
                  <a:pt x="2603146" y="1274022"/>
                  <a:pt x="2610000" y="1505954"/>
                </a:cubicBezTo>
                <a:cubicBezTo>
                  <a:pt x="2465830" y="1510320"/>
                  <a:pt x="2278452" y="1502968"/>
                  <a:pt x="2009700" y="1505954"/>
                </a:cubicBezTo>
                <a:cubicBezTo>
                  <a:pt x="1740948" y="1508940"/>
                  <a:pt x="1517097" y="1514845"/>
                  <a:pt x="1331100" y="1505954"/>
                </a:cubicBezTo>
                <a:cubicBezTo>
                  <a:pt x="1145103" y="1497063"/>
                  <a:pt x="858649" y="1507839"/>
                  <a:pt x="704700" y="1505954"/>
                </a:cubicBezTo>
                <a:cubicBezTo>
                  <a:pt x="550751" y="1504069"/>
                  <a:pt x="224701" y="1509266"/>
                  <a:pt x="0" y="1505954"/>
                </a:cubicBezTo>
                <a:cubicBezTo>
                  <a:pt x="-20991" y="1338408"/>
                  <a:pt x="3992" y="1227770"/>
                  <a:pt x="0" y="1034088"/>
                </a:cubicBezTo>
                <a:cubicBezTo>
                  <a:pt x="-3992" y="840406"/>
                  <a:pt x="3697" y="662481"/>
                  <a:pt x="0" y="547163"/>
                </a:cubicBezTo>
                <a:cubicBezTo>
                  <a:pt x="-3697" y="431845"/>
                  <a:pt x="-13116" y="241899"/>
                  <a:pt x="0" y="0"/>
                </a:cubicBezTo>
                <a:close/>
              </a:path>
              <a:path w="2610000" h="1505954" stroke="0" extrusionOk="0">
                <a:moveTo>
                  <a:pt x="0" y="0"/>
                </a:moveTo>
                <a:cubicBezTo>
                  <a:pt x="208146" y="4917"/>
                  <a:pt x="383141" y="22007"/>
                  <a:pt x="574200" y="0"/>
                </a:cubicBezTo>
                <a:cubicBezTo>
                  <a:pt x="765259" y="-22007"/>
                  <a:pt x="975794" y="17691"/>
                  <a:pt x="1278900" y="0"/>
                </a:cubicBezTo>
                <a:cubicBezTo>
                  <a:pt x="1582006" y="-17691"/>
                  <a:pt x="1799586" y="11177"/>
                  <a:pt x="1983600" y="0"/>
                </a:cubicBezTo>
                <a:cubicBezTo>
                  <a:pt x="2167614" y="-11177"/>
                  <a:pt x="2320725" y="23328"/>
                  <a:pt x="2610000" y="0"/>
                </a:cubicBezTo>
                <a:cubicBezTo>
                  <a:pt x="2613338" y="246386"/>
                  <a:pt x="2598569" y="329258"/>
                  <a:pt x="2610000" y="501985"/>
                </a:cubicBezTo>
                <a:cubicBezTo>
                  <a:pt x="2621431" y="674712"/>
                  <a:pt x="2618699" y="866921"/>
                  <a:pt x="2610000" y="1003969"/>
                </a:cubicBezTo>
                <a:cubicBezTo>
                  <a:pt x="2601301" y="1141017"/>
                  <a:pt x="2613766" y="1320031"/>
                  <a:pt x="2610000" y="1505954"/>
                </a:cubicBezTo>
                <a:cubicBezTo>
                  <a:pt x="2425550" y="1475574"/>
                  <a:pt x="2168505" y="1500525"/>
                  <a:pt x="1905300" y="1505954"/>
                </a:cubicBezTo>
                <a:cubicBezTo>
                  <a:pt x="1642095" y="1511383"/>
                  <a:pt x="1581702" y="1518592"/>
                  <a:pt x="1305000" y="1505954"/>
                </a:cubicBezTo>
                <a:cubicBezTo>
                  <a:pt x="1028298" y="1493316"/>
                  <a:pt x="917008" y="1499664"/>
                  <a:pt x="626400" y="1505954"/>
                </a:cubicBezTo>
                <a:cubicBezTo>
                  <a:pt x="335792" y="1512244"/>
                  <a:pt x="219049" y="1532018"/>
                  <a:pt x="0" y="1505954"/>
                </a:cubicBezTo>
                <a:cubicBezTo>
                  <a:pt x="-19886" y="1353425"/>
                  <a:pt x="11091" y="1121739"/>
                  <a:pt x="0" y="973850"/>
                </a:cubicBezTo>
                <a:cubicBezTo>
                  <a:pt x="-11091" y="825961"/>
                  <a:pt x="1729" y="589292"/>
                  <a:pt x="0" y="486925"/>
                </a:cubicBezTo>
                <a:cubicBezTo>
                  <a:pt x="-1729" y="384558"/>
                  <a:pt x="-3626" y="184766"/>
                  <a:pt x="0" y="0"/>
                </a:cubicBezTo>
                <a:close/>
              </a:path>
            </a:pathLst>
          </a:custGeom>
          <a:solidFill>
            <a:srgbClr val="D095FF"/>
          </a:solidFill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 sd="1232174491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bg1"/>
              </a:solidFill>
              <a:latin typeface="Roboto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D7DAC61D-CE87-C7EA-C99D-9BD796AA1F23}"/>
              </a:ext>
            </a:extLst>
          </p:cNvPr>
          <p:cNvSpPr/>
          <p:nvPr/>
        </p:nvSpPr>
        <p:spPr>
          <a:xfrm>
            <a:off x="2973916" y="2852116"/>
            <a:ext cx="2610000" cy="1505953"/>
          </a:xfrm>
          <a:custGeom>
            <a:avLst/>
            <a:gdLst>
              <a:gd name="connsiteX0" fmla="*/ 0 w 2610000"/>
              <a:gd name="connsiteY0" fmla="*/ 0 h 1505953"/>
              <a:gd name="connsiteX1" fmla="*/ 600300 w 2610000"/>
              <a:gd name="connsiteY1" fmla="*/ 0 h 1505953"/>
              <a:gd name="connsiteX2" fmla="*/ 1174500 w 2610000"/>
              <a:gd name="connsiteY2" fmla="*/ 0 h 1505953"/>
              <a:gd name="connsiteX3" fmla="*/ 1879200 w 2610000"/>
              <a:gd name="connsiteY3" fmla="*/ 0 h 1505953"/>
              <a:gd name="connsiteX4" fmla="*/ 2610000 w 2610000"/>
              <a:gd name="connsiteY4" fmla="*/ 0 h 1505953"/>
              <a:gd name="connsiteX5" fmla="*/ 2610000 w 2610000"/>
              <a:gd name="connsiteY5" fmla="*/ 517044 h 1505953"/>
              <a:gd name="connsiteX6" fmla="*/ 2610000 w 2610000"/>
              <a:gd name="connsiteY6" fmla="*/ 1034088 h 1505953"/>
              <a:gd name="connsiteX7" fmla="*/ 2610000 w 2610000"/>
              <a:gd name="connsiteY7" fmla="*/ 1505953 h 1505953"/>
              <a:gd name="connsiteX8" fmla="*/ 1905300 w 2610000"/>
              <a:gd name="connsiteY8" fmla="*/ 1505953 h 1505953"/>
              <a:gd name="connsiteX9" fmla="*/ 1200600 w 2610000"/>
              <a:gd name="connsiteY9" fmla="*/ 1505953 h 1505953"/>
              <a:gd name="connsiteX10" fmla="*/ 0 w 2610000"/>
              <a:gd name="connsiteY10" fmla="*/ 1505953 h 1505953"/>
              <a:gd name="connsiteX11" fmla="*/ 0 w 2610000"/>
              <a:gd name="connsiteY11" fmla="*/ 1019028 h 1505953"/>
              <a:gd name="connsiteX12" fmla="*/ 0 w 2610000"/>
              <a:gd name="connsiteY12" fmla="*/ 501984 h 1505953"/>
              <a:gd name="connsiteX13" fmla="*/ 0 w 2610000"/>
              <a:gd name="connsiteY13" fmla="*/ 0 h 1505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610000" h="1505953" fill="none" extrusionOk="0">
                <a:moveTo>
                  <a:pt x="0" y="0"/>
                </a:moveTo>
                <a:cubicBezTo>
                  <a:pt x="223080" y="-17527"/>
                  <a:pt x="353915" y="8377"/>
                  <a:pt x="600300" y="0"/>
                </a:cubicBezTo>
                <a:cubicBezTo>
                  <a:pt x="846685" y="-8377"/>
                  <a:pt x="946586" y="-9700"/>
                  <a:pt x="1174500" y="0"/>
                </a:cubicBezTo>
                <a:cubicBezTo>
                  <a:pt x="1402414" y="9700"/>
                  <a:pt x="1610931" y="-10400"/>
                  <a:pt x="1879200" y="0"/>
                </a:cubicBezTo>
                <a:cubicBezTo>
                  <a:pt x="2147469" y="10400"/>
                  <a:pt x="2261970" y="10075"/>
                  <a:pt x="2610000" y="0"/>
                </a:cubicBezTo>
                <a:cubicBezTo>
                  <a:pt x="2612335" y="189644"/>
                  <a:pt x="2628601" y="344077"/>
                  <a:pt x="2610000" y="517044"/>
                </a:cubicBezTo>
                <a:cubicBezTo>
                  <a:pt x="2591399" y="690011"/>
                  <a:pt x="2593513" y="860264"/>
                  <a:pt x="2610000" y="1034088"/>
                </a:cubicBezTo>
                <a:cubicBezTo>
                  <a:pt x="2626487" y="1207912"/>
                  <a:pt x="2603832" y="1345594"/>
                  <a:pt x="2610000" y="1505953"/>
                </a:cubicBezTo>
                <a:cubicBezTo>
                  <a:pt x="2389356" y="1532987"/>
                  <a:pt x="2215165" y="1498158"/>
                  <a:pt x="1905300" y="1505953"/>
                </a:cubicBezTo>
                <a:cubicBezTo>
                  <a:pt x="1595435" y="1513748"/>
                  <a:pt x="1404242" y="1499552"/>
                  <a:pt x="1200600" y="1505953"/>
                </a:cubicBezTo>
                <a:cubicBezTo>
                  <a:pt x="996958" y="1512354"/>
                  <a:pt x="542040" y="1465339"/>
                  <a:pt x="0" y="1505953"/>
                </a:cubicBezTo>
                <a:cubicBezTo>
                  <a:pt x="14891" y="1347386"/>
                  <a:pt x="-7607" y="1137313"/>
                  <a:pt x="0" y="1019028"/>
                </a:cubicBezTo>
                <a:cubicBezTo>
                  <a:pt x="7607" y="900744"/>
                  <a:pt x="21158" y="666459"/>
                  <a:pt x="0" y="501984"/>
                </a:cubicBezTo>
                <a:cubicBezTo>
                  <a:pt x="-21158" y="337509"/>
                  <a:pt x="17234" y="114476"/>
                  <a:pt x="0" y="0"/>
                </a:cubicBezTo>
                <a:close/>
              </a:path>
              <a:path w="2610000" h="1505953" stroke="0" extrusionOk="0">
                <a:moveTo>
                  <a:pt x="0" y="0"/>
                </a:moveTo>
                <a:cubicBezTo>
                  <a:pt x="266868" y="-5904"/>
                  <a:pt x="398537" y="-6166"/>
                  <a:pt x="678600" y="0"/>
                </a:cubicBezTo>
                <a:cubicBezTo>
                  <a:pt x="958663" y="6166"/>
                  <a:pt x="1098038" y="-27355"/>
                  <a:pt x="1278900" y="0"/>
                </a:cubicBezTo>
                <a:cubicBezTo>
                  <a:pt x="1459762" y="27355"/>
                  <a:pt x="1640315" y="7659"/>
                  <a:pt x="1983600" y="0"/>
                </a:cubicBezTo>
                <a:cubicBezTo>
                  <a:pt x="2326885" y="-7659"/>
                  <a:pt x="2399563" y="-10436"/>
                  <a:pt x="2610000" y="0"/>
                </a:cubicBezTo>
                <a:cubicBezTo>
                  <a:pt x="2602165" y="128283"/>
                  <a:pt x="2605770" y="257298"/>
                  <a:pt x="2610000" y="486925"/>
                </a:cubicBezTo>
                <a:cubicBezTo>
                  <a:pt x="2614230" y="716552"/>
                  <a:pt x="2600515" y="733053"/>
                  <a:pt x="2610000" y="943731"/>
                </a:cubicBezTo>
                <a:cubicBezTo>
                  <a:pt x="2619485" y="1154409"/>
                  <a:pt x="2630422" y="1337636"/>
                  <a:pt x="2610000" y="1505953"/>
                </a:cubicBezTo>
                <a:cubicBezTo>
                  <a:pt x="2273435" y="1514244"/>
                  <a:pt x="2047742" y="1536625"/>
                  <a:pt x="1905300" y="1505953"/>
                </a:cubicBezTo>
                <a:cubicBezTo>
                  <a:pt x="1762858" y="1475281"/>
                  <a:pt x="1533350" y="1511628"/>
                  <a:pt x="1200600" y="1505953"/>
                </a:cubicBezTo>
                <a:cubicBezTo>
                  <a:pt x="867850" y="1500278"/>
                  <a:pt x="886620" y="1479336"/>
                  <a:pt x="574200" y="1505953"/>
                </a:cubicBezTo>
                <a:cubicBezTo>
                  <a:pt x="261780" y="1532570"/>
                  <a:pt x="169439" y="1529256"/>
                  <a:pt x="0" y="1505953"/>
                </a:cubicBezTo>
                <a:cubicBezTo>
                  <a:pt x="-8144" y="1350374"/>
                  <a:pt x="-3752" y="1127032"/>
                  <a:pt x="0" y="973850"/>
                </a:cubicBezTo>
                <a:cubicBezTo>
                  <a:pt x="3752" y="820668"/>
                  <a:pt x="13881" y="686085"/>
                  <a:pt x="0" y="441746"/>
                </a:cubicBezTo>
                <a:cubicBezTo>
                  <a:pt x="-13881" y="197407"/>
                  <a:pt x="-17656" y="191704"/>
                  <a:pt x="0" y="0"/>
                </a:cubicBezTo>
                <a:close/>
              </a:path>
            </a:pathLst>
          </a:custGeom>
          <a:solidFill>
            <a:srgbClr val="D095FF"/>
          </a:solidFill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 sd="158855903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bg1"/>
              </a:solidFill>
              <a:latin typeface="Roboto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59CEECD3-0B98-17FD-683D-DF2EA9B0391C}"/>
              </a:ext>
            </a:extLst>
          </p:cNvPr>
          <p:cNvSpPr/>
          <p:nvPr/>
        </p:nvSpPr>
        <p:spPr>
          <a:xfrm>
            <a:off x="240549" y="2852116"/>
            <a:ext cx="2610000" cy="1504800"/>
          </a:xfrm>
          <a:custGeom>
            <a:avLst/>
            <a:gdLst>
              <a:gd name="connsiteX0" fmla="*/ 0 w 2610000"/>
              <a:gd name="connsiteY0" fmla="*/ 0 h 1504800"/>
              <a:gd name="connsiteX1" fmla="*/ 600300 w 2610000"/>
              <a:gd name="connsiteY1" fmla="*/ 0 h 1504800"/>
              <a:gd name="connsiteX2" fmla="*/ 1278900 w 2610000"/>
              <a:gd name="connsiteY2" fmla="*/ 0 h 1504800"/>
              <a:gd name="connsiteX3" fmla="*/ 1905300 w 2610000"/>
              <a:gd name="connsiteY3" fmla="*/ 0 h 1504800"/>
              <a:gd name="connsiteX4" fmla="*/ 2610000 w 2610000"/>
              <a:gd name="connsiteY4" fmla="*/ 0 h 1504800"/>
              <a:gd name="connsiteX5" fmla="*/ 2610000 w 2610000"/>
              <a:gd name="connsiteY5" fmla="*/ 456456 h 1504800"/>
              <a:gd name="connsiteX6" fmla="*/ 2610000 w 2610000"/>
              <a:gd name="connsiteY6" fmla="*/ 912912 h 1504800"/>
              <a:gd name="connsiteX7" fmla="*/ 2610000 w 2610000"/>
              <a:gd name="connsiteY7" fmla="*/ 1504800 h 1504800"/>
              <a:gd name="connsiteX8" fmla="*/ 1983600 w 2610000"/>
              <a:gd name="connsiteY8" fmla="*/ 1504800 h 1504800"/>
              <a:gd name="connsiteX9" fmla="*/ 1383300 w 2610000"/>
              <a:gd name="connsiteY9" fmla="*/ 1504800 h 1504800"/>
              <a:gd name="connsiteX10" fmla="*/ 756900 w 2610000"/>
              <a:gd name="connsiteY10" fmla="*/ 1504800 h 1504800"/>
              <a:gd name="connsiteX11" fmla="*/ 0 w 2610000"/>
              <a:gd name="connsiteY11" fmla="*/ 1504800 h 1504800"/>
              <a:gd name="connsiteX12" fmla="*/ 0 w 2610000"/>
              <a:gd name="connsiteY12" fmla="*/ 973104 h 1504800"/>
              <a:gd name="connsiteX13" fmla="*/ 0 w 2610000"/>
              <a:gd name="connsiteY13" fmla="*/ 456456 h 1504800"/>
              <a:gd name="connsiteX14" fmla="*/ 0 w 2610000"/>
              <a:gd name="connsiteY14" fmla="*/ 0 h 15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0000" h="1504800" fill="none" extrusionOk="0">
                <a:moveTo>
                  <a:pt x="0" y="0"/>
                </a:moveTo>
                <a:cubicBezTo>
                  <a:pt x="289117" y="3981"/>
                  <a:pt x="386542" y="2115"/>
                  <a:pt x="600300" y="0"/>
                </a:cubicBezTo>
                <a:cubicBezTo>
                  <a:pt x="814058" y="-2115"/>
                  <a:pt x="993058" y="-6327"/>
                  <a:pt x="1278900" y="0"/>
                </a:cubicBezTo>
                <a:cubicBezTo>
                  <a:pt x="1564742" y="6327"/>
                  <a:pt x="1778979" y="17901"/>
                  <a:pt x="1905300" y="0"/>
                </a:cubicBezTo>
                <a:cubicBezTo>
                  <a:pt x="2031621" y="-17901"/>
                  <a:pt x="2304639" y="-9605"/>
                  <a:pt x="2610000" y="0"/>
                </a:cubicBezTo>
                <a:cubicBezTo>
                  <a:pt x="2601619" y="215951"/>
                  <a:pt x="2592889" y="262780"/>
                  <a:pt x="2610000" y="456456"/>
                </a:cubicBezTo>
                <a:cubicBezTo>
                  <a:pt x="2627111" y="650132"/>
                  <a:pt x="2596965" y="745867"/>
                  <a:pt x="2610000" y="912912"/>
                </a:cubicBezTo>
                <a:cubicBezTo>
                  <a:pt x="2623035" y="1079957"/>
                  <a:pt x="2605783" y="1292133"/>
                  <a:pt x="2610000" y="1504800"/>
                </a:cubicBezTo>
                <a:cubicBezTo>
                  <a:pt x="2312076" y="1492242"/>
                  <a:pt x="2120441" y="1502761"/>
                  <a:pt x="1983600" y="1504800"/>
                </a:cubicBezTo>
                <a:cubicBezTo>
                  <a:pt x="1846759" y="1506839"/>
                  <a:pt x="1667538" y="1518296"/>
                  <a:pt x="1383300" y="1504800"/>
                </a:cubicBezTo>
                <a:cubicBezTo>
                  <a:pt x="1099062" y="1491304"/>
                  <a:pt x="937662" y="1494043"/>
                  <a:pt x="756900" y="1504800"/>
                </a:cubicBezTo>
                <a:cubicBezTo>
                  <a:pt x="576138" y="1515557"/>
                  <a:pt x="308484" y="1537161"/>
                  <a:pt x="0" y="1504800"/>
                </a:cubicBezTo>
                <a:cubicBezTo>
                  <a:pt x="-4324" y="1372458"/>
                  <a:pt x="22760" y="1238037"/>
                  <a:pt x="0" y="973104"/>
                </a:cubicBezTo>
                <a:cubicBezTo>
                  <a:pt x="-22760" y="708171"/>
                  <a:pt x="-10676" y="683043"/>
                  <a:pt x="0" y="456456"/>
                </a:cubicBezTo>
                <a:cubicBezTo>
                  <a:pt x="10676" y="229869"/>
                  <a:pt x="16308" y="124335"/>
                  <a:pt x="0" y="0"/>
                </a:cubicBezTo>
                <a:close/>
              </a:path>
              <a:path w="2610000" h="1504800" stroke="0" extrusionOk="0">
                <a:moveTo>
                  <a:pt x="0" y="0"/>
                </a:moveTo>
                <a:cubicBezTo>
                  <a:pt x="250085" y="21978"/>
                  <a:pt x="331138" y="7119"/>
                  <a:pt x="626400" y="0"/>
                </a:cubicBezTo>
                <a:cubicBezTo>
                  <a:pt x="921662" y="-7119"/>
                  <a:pt x="952967" y="-6875"/>
                  <a:pt x="1278900" y="0"/>
                </a:cubicBezTo>
                <a:cubicBezTo>
                  <a:pt x="1604833" y="6875"/>
                  <a:pt x="1790304" y="9477"/>
                  <a:pt x="1957500" y="0"/>
                </a:cubicBezTo>
                <a:cubicBezTo>
                  <a:pt x="2124696" y="-9477"/>
                  <a:pt x="2288031" y="30720"/>
                  <a:pt x="2610000" y="0"/>
                </a:cubicBezTo>
                <a:cubicBezTo>
                  <a:pt x="2624995" y="129906"/>
                  <a:pt x="2608305" y="321057"/>
                  <a:pt x="2610000" y="531696"/>
                </a:cubicBezTo>
                <a:cubicBezTo>
                  <a:pt x="2611695" y="742335"/>
                  <a:pt x="2614918" y="848415"/>
                  <a:pt x="2610000" y="1048344"/>
                </a:cubicBezTo>
                <a:cubicBezTo>
                  <a:pt x="2605082" y="1248273"/>
                  <a:pt x="2594475" y="1345508"/>
                  <a:pt x="2610000" y="1504800"/>
                </a:cubicBezTo>
                <a:cubicBezTo>
                  <a:pt x="2436530" y="1524842"/>
                  <a:pt x="2195760" y="1508202"/>
                  <a:pt x="2035800" y="1504800"/>
                </a:cubicBezTo>
                <a:cubicBezTo>
                  <a:pt x="1875840" y="1501398"/>
                  <a:pt x="1709655" y="1506601"/>
                  <a:pt x="1409400" y="1504800"/>
                </a:cubicBezTo>
                <a:cubicBezTo>
                  <a:pt x="1109145" y="1502999"/>
                  <a:pt x="1048102" y="1503628"/>
                  <a:pt x="809100" y="1504800"/>
                </a:cubicBezTo>
                <a:cubicBezTo>
                  <a:pt x="570098" y="1505972"/>
                  <a:pt x="309141" y="1535461"/>
                  <a:pt x="0" y="1504800"/>
                </a:cubicBezTo>
                <a:cubicBezTo>
                  <a:pt x="-23006" y="1317909"/>
                  <a:pt x="-9271" y="1182378"/>
                  <a:pt x="0" y="1003200"/>
                </a:cubicBezTo>
                <a:cubicBezTo>
                  <a:pt x="9271" y="824022"/>
                  <a:pt x="16067" y="621105"/>
                  <a:pt x="0" y="471504"/>
                </a:cubicBezTo>
                <a:cubicBezTo>
                  <a:pt x="-16067" y="321903"/>
                  <a:pt x="6142" y="204420"/>
                  <a:pt x="0" y="0"/>
                </a:cubicBezTo>
                <a:close/>
              </a:path>
            </a:pathLst>
          </a:custGeom>
          <a:solidFill>
            <a:srgbClr val="1500CF"/>
          </a:solidFill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 sd="1771639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F3853C22-A40A-3A34-12CC-30D1FF6603CD}"/>
              </a:ext>
            </a:extLst>
          </p:cNvPr>
          <p:cNvSpPr/>
          <p:nvPr/>
        </p:nvSpPr>
        <p:spPr>
          <a:xfrm>
            <a:off x="240548" y="4431230"/>
            <a:ext cx="5343367" cy="1931002"/>
          </a:xfrm>
          <a:custGeom>
            <a:avLst/>
            <a:gdLst>
              <a:gd name="connsiteX0" fmla="*/ 0 w 5343367"/>
              <a:gd name="connsiteY0" fmla="*/ 0 h 1931002"/>
              <a:gd name="connsiteX1" fmla="*/ 721355 w 5343367"/>
              <a:gd name="connsiteY1" fmla="*/ 0 h 1931002"/>
              <a:gd name="connsiteX2" fmla="*/ 1496143 w 5343367"/>
              <a:gd name="connsiteY2" fmla="*/ 0 h 1931002"/>
              <a:gd name="connsiteX3" fmla="*/ 2003763 w 5343367"/>
              <a:gd name="connsiteY3" fmla="*/ 0 h 1931002"/>
              <a:gd name="connsiteX4" fmla="*/ 2511382 w 5343367"/>
              <a:gd name="connsiteY4" fmla="*/ 0 h 1931002"/>
              <a:gd name="connsiteX5" fmla="*/ 3072436 w 5343367"/>
              <a:gd name="connsiteY5" fmla="*/ 0 h 1931002"/>
              <a:gd name="connsiteX6" fmla="*/ 3740357 w 5343367"/>
              <a:gd name="connsiteY6" fmla="*/ 0 h 1931002"/>
              <a:gd name="connsiteX7" fmla="*/ 4408278 w 5343367"/>
              <a:gd name="connsiteY7" fmla="*/ 0 h 1931002"/>
              <a:gd name="connsiteX8" fmla="*/ 5343367 w 5343367"/>
              <a:gd name="connsiteY8" fmla="*/ 0 h 1931002"/>
              <a:gd name="connsiteX9" fmla="*/ 5343367 w 5343367"/>
              <a:gd name="connsiteY9" fmla="*/ 585737 h 1931002"/>
              <a:gd name="connsiteX10" fmla="*/ 5343367 w 5343367"/>
              <a:gd name="connsiteY10" fmla="*/ 1190785 h 1931002"/>
              <a:gd name="connsiteX11" fmla="*/ 5343367 w 5343367"/>
              <a:gd name="connsiteY11" fmla="*/ 1931002 h 1931002"/>
              <a:gd name="connsiteX12" fmla="*/ 4622012 w 5343367"/>
              <a:gd name="connsiteY12" fmla="*/ 1931002 h 1931002"/>
              <a:gd name="connsiteX13" fmla="*/ 4060959 w 5343367"/>
              <a:gd name="connsiteY13" fmla="*/ 1931002 h 1931002"/>
              <a:gd name="connsiteX14" fmla="*/ 3553339 w 5343367"/>
              <a:gd name="connsiteY14" fmla="*/ 1931002 h 1931002"/>
              <a:gd name="connsiteX15" fmla="*/ 2831985 w 5343367"/>
              <a:gd name="connsiteY15" fmla="*/ 1931002 h 1931002"/>
              <a:gd name="connsiteX16" fmla="*/ 2324365 w 5343367"/>
              <a:gd name="connsiteY16" fmla="*/ 1931002 h 1931002"/>
              <a:gd name="connsiteX17" fmla="*/ 1603010 w 5343367"/>
              <a:gd name="connsiteY17" fmla="*/ 1931002 h 1931002"/>
              <a:gd name="connsiteX18" fmla="*/ 881656 w 5343367"/>
              <a:gd name="connsiteY18" fmla="*/ 1931002 h 1931002"/>
              <a:gd name="connsiteX19" fmla="*/ 0 w 5343367"/>
              <a:gd name="connsiteY19" fmla="*/ 1931002 h 1931002"/>
              <a:gd name="connsiteX20" fmla="*/ 0 w 5343367"/>
              <a:gd name="connsiteY20" fmla="*/ 1325955 h 1931002"/>
              <a:gd name="connsiteX21" fmla="*/ 0 w 5343367"/>
              <a:gd name="connsiteY21" fmla="*/ 682287 h 1931002"/>
              <a:gd name="connsiteX22" fmla="*/ 0 w 5343367"/>
              <a:gd name="connsiteY22" fmla="*/ 0 h 1931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343367" h="1931002" fill="none" extrusionOk="0">
                <a:moveTo>
                  <a:pt x="0" y="0"/>
                </a:moveTo>
                <a:cubicBezTo>
                  <a:pt x="164476" y="-11341"/>
                  <a:pt x="557218" y="23655"/>
                  <a:pt x="721355" y="0"/>
                </a:cubicBezTo>
                <a:cubicBezTo>
                  <a:pt x="885492" y="-23655"/>
                  <a:pt x="1330552" y="-3003"/>
                  <a:pt x="1496143" y="0"/>
                </a:cubicBezTo>
                <a:cubicBezTo>
                  <a:pt x="1661734" y="3003"/>
                  <a:pt x="1764741" y="-18306"/>
                  <a:pt x="2003763" y="0"/>
                </a:cubicBezTo>
                <a:cubicBezTo>
                  <a:pt x="2242785" y="18306"/>
                  <a:pt x="2379670" y="-12555"/>
                  <a:pt x="2511382" y="0"/>
                </a:cubicBezTo>
                <a:cubicBezTo>
                  <a:pt x="2643094" y="12555"/>
                  <a:pt x="2852097" y="9907"/>
                  <a:pt x="3072436" y="0"/>
                </a:cubicBezTo>
                <a:cubicBezTo>
                  <a:pt x="3292775" y="-9907"/>
                  <a:pt x="3493212" y="3296"/>
                  <a:pt x="3740357" y="0"/>
                </a:cubicBezTo>
                <a:cubicBezTo>
                  <a:pt x="3987502" y="-3296"/>
                  <a:pt x="4191639" y="-1673"/>
                  <a:pt x="4408278" y="0"/>
                </a:cubicBezTo>
                <a:cubicBezTo>
                  <a:pt x="4624917" y="1673"/>
                  <a:pt x="5098639" y="24255"/>
                  <a:pt x="5343367" y="0"/>
                </a:cubicBezTo>
                <a:cubicBezTo>
                  <a:pt x="5368633" y="290596"/>
                  <a:pt x="5314128" y="460563"/>
                  <a:pt x="5343367" y="585737"/>
                </a:cubicBezTo>
                <a:cubicBezTo>
                  <a:pt x="5372606" y="710911"/>
                  <a:pt x="5330944" y="998708"/>
                  <a:pt x="5343367" y="1190785"/>
                </a:cubicBezTo>
                <a:cubicBezTo>
                  <a:pt x="5355790" y="1382862"/>
                  <a:pt x="5377665" y="1718886"/>
                  <a:pt x="5343367" y="1931002"/>
                </a:cubicBezTo>
                <a:cubicBezTo>
                  <a:pt x="5082646" y="1907043"/>
                  <a:pt x="4782484" y="1956951"/>
                  <a:pt x="4622012" y="1931002"/>
                </a:cubicBezTo>
                <a:cubicBezTo>
                  <a:pt x="4461541" y="1905053"/>
                  <a:pt x="4285127" y="1937555"/>
                  <a:pt x="4060959" y="1931002"/>
                </a:cubicBezTo>
                <a:cubicBezTo>
                  <a:pt x="3836791" y="1924449"/>
                  <a:pt x="3656093" y="1941271"/>
                  <a:pt x="3553339" y="1931002"/>
                </a:cubicBezTo>
                <a:cubicBezTo>
                  <a:pt x="3450585" y="1920733"/>
                  <a:pt x="3107802" y="1913445"/>
                  <a:pt x="2831985" y="1931002"/>
                </a:cubicBezTo>
                <a:cubicBezTo>
                  <a:pt x="2556168" y="1948559"/>
                  <a:pt x="2503423" y="1915783"/>
                  <a:pt x="2324365" y="1931002"/>
                </a:cubicBezTo>
                <a:cubicBezTo>
                  <a:pt x="2145307" y="1946221"/>
                  <a:pt x="1763748" y="1945743"/>
                  <a:pt x="1603010" y="1931002"/>
                </a:cubicBezTo>
                <a:cubicBezTo>
                  <a:pt x="1442273" y="1916261"/>
                  <a:pt x="1052728" y="1953084"/>
                  <a:pt x="881656" y="1931002"/>
                </a:cubicBezTo>
                <a:cubicBezTo>
                  <a:pt x="710584" y="1908920"/>
                  <a:pt x="426324" y="1911008"/>
                  <a:pt x="0" y="1931002"/>
                </a:cubicBezTo>
                <a:cubicBezTo>
                  <a:pt x="-28012" y="1727235"/>
                  <a:pt x="-14687" y="1601214"/>
                  <a:pt x="0" y="1325955"/>
                </a:cubicBezTo>
                <a:cubicBezTo>
                  <a:pt x="14687" y="1050696"/>
                  <a:pt x="-20345" y="940280"/>
                  <a:pt x="0" y="682287"/>
                </a:cubicBezTo>
                <a:cubicBezTo>
                  <a:pt x="20345" y="424294"/>
                  <a:pt x="33069" y="324584"/>
                  <a:pt x="0" y="0"/>
                </a:cubicBezTo>
                <a:close/>
              </a:path>
              <a:path w="5343367" h="1931002" stroke="0" extrusionOk="0">
                <a:moveTo>
                  <a:pt x="0" y="0"/>
                </a:moveTo>
                <a:cubicBezTo>
                  <a:pt x="125649" y="15040"/>
                  <a:pt x="380431" y="17212"/>
                  <a:pt x="507620" y="0"/>
                </a:cubicBezTo>
                <a:cubicBezTo>
                  <a:pt x="634809" y="-17212"/>
                  <a:pt x="1050502" y="-19710"/>
                  <a:pt x="1228974" y="0"/>
                </a:cubicBezTo>
                <a:cubicBezTo>
                  <a:pt x="1407446" y="19710"/>
                  <a:pt x="1567115" y="-31275"/>
                  <a:pt x="1896895" y="0"/>
                </a:cubicBezTo>
                <a:cubicBezTo>
                  <a:pt x="2226675" y="31275"/>
                  <a:pt x="2257062" y="-15476"/>
                  <a:pt x="2457949" y="0"/>
                </a:cubicBezTo>
                <a:cubicBezTo>
                  <a:pt x="2658836" y="15476"/>
                  <a:pt x="2889130" y="22502"/>
                  <a:pt x="3072436" y="0"/>
                </a:cubicBezTo>
                <a:cubicBezTo>
                  <a:pt x="3255742" y="-22502"/>
                  <a:pt x="3560394" y="30031"/>
                  <a:pt x="3740357" y="0"/>
                </a:cubicBezTo>
                <a:cubicBezTo>
                  <a:pt x="3920320" y="-30031"/>
                  <a:pt x="4168715" y="22635"/>
                  <a:pt x="4515145" y="0"/>
                </a:cubicBezTo>
                <a:cubicBezTo>
                  <a:pt x="4861575" y="-22635"/>
                  <a:pt x="5058662" y="14122"/>
                  <a:pt x="5343367" y="0"/>
                </a:cubicBezTo>
                <a:cubicBezTo>
                  <a:pt x="5354168" y="118574"/>
                  <a:pt x="5339058" y="316301"/>
                  <a:pt x="5343367" y="585737"/>
                </a:cubicBezTo>
                <a:cubicBezTo>
                  <a:pt x="5347676" y="855173"/>
                  <a:pt x="5367064" y="947394"/>
                  <a:pt x="5343367" y="1229405"/>
                </a:cubicBezTo>
                <a:cubicBezTo>
                  <a:pt x="5319670" y="1511416"/>
                  <a:pt x="5309306" y="1699417"/>
                  <a:pt x="5343367" y="1931002"/>
                </a:cubicBezTo>
                <a:cubicBezTo>
                  <a:pt x="5142991" y="1953789"/>
                  <a:pt x="4876794" y="1956257"/>
                  <a:pt x="4568579" y="1931002"/>
                </a:cubicBezTo>
                <a:cubicBezTo>
                  <a:pt x="4260364" y="1905747"/>
                  <a:pt x="4286352" y="1916075"/>
                  <a:pt x="4060959" y="1931002"/>
                </a:cubicBezTo>
                <a:cubicBezTo>
                  <a:pt x="3835566" y="1945929"/>
                  <a:pt x="3498335" y="1944983"/>
                  <a:pt x="3286171" y="1931002"/>
                </a:cubicBezTo>
                <a:cubicBezTo>
                  <a:pt x="3074007" y="1917021"/>
                  <a:pt x="2795796" y="1960099"/>
                  <a:pt x="2618250" y="1931002"/>
                </a:cubicBezTo>
                <a:cubicBezTo>
                  <a:pt x="2440704" y="1901905"/>
                  <a:pt x="2070042" y="1927253"/>
                  <a:pt x="1843462" y="1931002"/>
                </a:cubicBezTo>
                <a:cubicBezTo>
                  <a:pt x="1616882" y="1934751"/>
                  <a:pt x="1412166" y="1958516"/>
                  <a:pt x="1282408" y="1931002"/>
                </a:cubicBezTo>
                <a:cubicBezTo>
                  <a:pt x="1152650" y="1903488"/>
                  <a:pt x="1007075" y="1918251"/>
                  <a:pt x="774788" y="1931002"/>
                </a:cubicBezTo>
                <a:cubicBezTo>
                  <a:pt x="542501" y="1943753"/>
                  <a:pt x="348516" y="1915438"/>
                  <a:pt x="0" y="1931002"/>
                </a:cubicBezTo>
                <a:cubicBezTo>
                  <a:pt x="26731" y="1658328"/>
                  <a:pt x="-2156" y="1472525"/>
                  <a:pt x="0" y="1345265"/>
                </a:cubicBezTo>
                <a:cubicBezTo>
                  <a:pt x="2156" y="1218005"/>
                  <a:pt x="-12183" y="983804"/>
                  <a:pt x="0" y="720907"/>
                </a:cubicBezTo>
                <a:cubicBezTo>
                  <a:pt x="12183" y="458010"/>
                  <a:pt x="-16127" y="180275"/>
                  <a:pt x="0" y="0"/>
                </a:cubicBezTo>
                <a:close/>
              </a:path>
            </a:pathLst>
          </a:custGeom>
          <a:solidFill>
            <a:srgbClr val="1600CF"/>
          </a:solidFill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 sd="14686326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bg1"/>
              </a:solidFill>
              <a:latin typeface="Roboto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30C24F1-2DBB-EB78-65E1-A258E286DBF7}"/>
              </a:ext>
            </a:extLst>
          </p:cNvPr>
          <p:cNvSpPr/>
          <p:nvPr/>
        </p:nvSpPr>
        <p:spPr>
          <a:xfrm>
            <a:off x="5707283" y="4431230"/>
            <a:ext cx="5802113" cy="1931002"/>
          </a:xfrm>
          <a:custGeom>
            <a:avLst/>
            <a:gdLst>
              <a:gd name="connsiteX0" fmla="*/ 0 w 5802113"/>
              <a:gd name="connsiteY0" fmla="*/ 0 h 1931002"/>
              <a:gd name="connsiteX1" fmla="*/ 760721 w 5802113"/>
              <a:gd name="connsiteY1" fmla="*/ 0 h 1931002"/>
              <a:gd name="connsiteX2" fmla="*/ 1521443 w 5802113"/>
              <a:gd name="connsiteY2" fmla="*/ 0 h 1931002"/>
              <a:gd name="connsiteX3" fmla="*/ 2224143 w 5802113"/>
              <a:gd name="connsiteY3" fmla="*/ 0 h 1931002"/>
              <a:gd name="connsiteX4" fmla="*/ 2868823 w 5802113"/>
              <a:gd name="connsiteY4" fmla="*/ 0 h 1931002"/>
              <a:gd name="connsiteX5" fmla="*/ 3571523 w 5802113"/>
              <a:gd name="connsiteY5" fmla="*/ 0 h 1931002"/>
              <a:gd name="connsiteX6" fmla="*/ 4158181 w 5802113"/>
              <a:gd name="connsiteY6" fmla="*/ 0 h 1931002"/>
              <a:gd name="connsiteX7" fmla="*/ 4802860 w 5802113"/>
              <a:gd name="connsiteY7" fmla="*/ 0 h 1931002"/>
              <a:gd name="connsiteX8" fmla="*/ 5802113 w 5802113"/>
              <a:gd name="connsiteY8" fmla="*/ 0 h 1931002"/>
              <a:gd name="connsiteX9" fmla="*/ 5802113 w 5802113"/>
              <a:gd name="connsiteY9" fmla="*/ 662977 h 1931002"/>
              <a:gd name="connsiteX10" fmla="*/ 5802113 w 5802113"/>
              <a:gd name="connsiteY10" fmla="*/ 1345265 h 1931002"/>
              <a:gd name="connsiteX11" fmla="*/ 5802113 w 5802113"/>
              <a:gd name="connsiteY11" fmla="*/ 1931002 h 1931002"/>
              <a:gd name="connsiteX12" fmla="*/ 5041392 w 5802113"/>
              <a:gd name="connsiteY12" fmla="*/ 1931002 h 1931002"/>
              <a:gd name="connsiteX13" fmla="*/ 4512755 w 5802113"/>
              <a:gd name="connsiteY13" fmla="*/ 1931002 h 1931002"/>
              <a:gd name="connsiteX14" fmla="*/ 3752033 w 5802113"/>
              <a:gd name="connsiteY14" fmla="*/ 1931002 h 1931002"/>
              <a:gd name="connsiteX15" fmla="*/ 3049333 w 5802113"/>
              <a:gd name="connsiteY15" fmla="*/ 1931002 h 1931002"/>
              <a:gd name="connsiteX16" fmla="*/ 2404653 w 5802113"/>
              <a:gd name="connsiteY16" fmla="*/ 1931002 h 1931002"/>
              <a:gd name="connsiteX17" fmla="*/ 1817995 w 5802113"/>
              <a:gd name="connsiteY17" fmla="*/ 1931002 h 1931002"/>
              <a:gd name="connsiteX18" fmla="*/ 1115295 w 5802113"/>
              <a:gd name="connsiteY18" fmla="*/ 1931002 h 1931002"/>
              <a:gd name="connsiteX19" fmla="*/ 0 w 5802113"/>
              <a:gd name="connsiteY19" fmla="*/ 1931002 h 1931002"/>
              <a:gd name="connsiteX20" fmla="*/ 0 w 5802113"/>
              <a:gd name="connsiteY20" fmla="*/ 1306645 h 1931002"/>
              <a:gd name="connsiteX21" fmla="*/ 0 w 5802113"/>
              <a:gd name="connsiteY21" fmla="*/ 662977 h 1931002"/>
              <a:gd name="connsiteX22" fmla="*/ 0 w 5802113"/>
              <a:gd name="connsiteY22" fmla="*/ 0 h 1931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802113" h="1931002" extrusionOk="0">
                <a:moveTo>
                  <a:pt x="0" y="0"/>
                </a:moveTo>
                <a:cubicBezTo>
                  <a:pt x="183550" y="-19418"/>
                  <a:pt x="489272" y="-31295"/>
                  <a:pt x="760721" y="0"/>
                </a:cubicBezTo>
                <a:cubicBezTo>
                  <a:pt x="1032170" y="31295"/>
                  <a:pt x="1357139" y="30960"/>
                  <a:pt x="1521443" y="0"/>
                </a:cubicBezTo>
                <a:cubicBezTo>
                  <a:pt x="1685747" y="-30960"/>
                  <a:pt x="1899590" y="6294"/>
                  <a:pt x="2224143" y="0"/>
                </a:cubicBezTo>
                <a:cubicBezTo>
                  <a:pt x="2548696" y="-6294"/>
                  <a:pt x="2697473" y="15858"/>
                  <a:pt x="2868823" y="0"/>
                </a:cubicBezTo>
                <a:cubicBezTo>
                  <a:pt x="3040173" y="-15858"/>
                  <a:pt x="3235238" y="-25007"/>
                  <a:pt x="3571523" y="0"/>
                </a:cubicBezTo>
                <a:cubicBezTo>
                  <a:pt x="3907808" y="25007"/>
                  <a:pt x="3982347" y="27208"/>
                  <a:pt x="4158181" y="0"/>
                </a:cubicBezTo>
                <a:cubicBezTo>
                  <a:pt x="4334015" y="-27208"/>
                  <a:pt x="4623167" y="-15183"/>
                  <a:pt x="4802860" y="0"/>
                </a:cubicBezTo>
                <a:cubicBezTo>
                  <a:pt x="4982553" y="15183"/>
                  <a:pt x="5527780" y="-9438"/>
                  <a:pt x="5802113" y="0"/>
                </a:cubicBezTo>
                <a:cubicBezTo>
                  <a:pt x="5783131" y="255977"/>
                  <a:pt x="5798442" y="503495"/>
                  <a:pt x="5802113" y="662977"/>
                </a:cubicBezTo>
                <a:cubicBezTo>
                  <a:pt x="5805784" y="822459"/>
                  <a:pt x="5773332" y="1047098"/>
                  <a:pt x="5802113" y="1345265"/>
                </a:cubicBezTo>
                <a:cubicBezTo>
                  <a:pt x="5830894" y="1643432"/>
                  <a:pt x="5827608" y="1715044"/>
                  <a:pt x="5802113" y="1931002"/>
                </a:cubicBezTo>
                <a:cubicBezTo>
                  <a:pt x="5450545" y="1956539"/>
                  <a:pt x="5227312" y="1901608"/>
                  <a:pt x="5041392" y="1931002"/>
                </a:cubicBezTo>
                <a:cubicBezTo>
                  <a:pt x="4855472" y="1960396"/>
                  <a:pt x="4737480" y="1929131"/>
                  <a:pt x="4512755" y="1931002"/>
                </a:cubicBezTo>
                <a:cubicBezTo>
                  <a:pt x="4288030" y="1932873"/>
                  <a:pt x="4011719" y="1948752"/>
                  <a:pt x="3752033" y="1931002"/>
                </a:cubicBezTo>
                <a:cubicBezTo>
                  <a:pt x="3492347" y="1913252"/>
                  <a:pt x="3364285" y="1935886"/>
                  <a:pt x="3049333" y="1931002"/>
                </a:cubicBezTo>
                <a:cubicBezTo>
                  <a:pt x="2734381" y="1926118"/>
                  <a:pt x="2678846" y="1911435"/>
                  <a:pt x="2404653" y="1931002"/>
                </a:cubicBezTo>
                <a:cubicBezTo>
                  <a:pt x="2130460" y="1950569"/>
                  <a:pt x="2072827" y="1938256"/>
                  <a:pt x="1817995" y="1931002"/>
                </a:cubicBezTo>
                <a:cubicBezTo>
                  <a:pt x="1563163" y="1923748"/>
                  <a:pt x="1328251" y="1906864"/>
                  <a:pt x="1115295" y="1931002"/>
                </a:cubicBezTo>
                <a:cubicBezTo>
                  <a:pt x="902339" y="1955140"/>
                  <a:pt x="285528" y="1951144"/>
                  <a:pt x="0" y="1931002"/>
                </a:cubicBezTo>
                <a:cubicBezTo>
                  <a:pt x="-5597" y="1788405"/>
                  <a:pt x="-26242" y="1437717"/>
                  <a:pt x="0" y="1306645"/>
                </a:cubicBezTo>
                <a:cubicBezTo>
                  <a:pt x="26242" y="1175573"/>
                  <a:pt x="-26973" y="818057"/>
                  <a:pt x="0" y="662977"/>
                </a:cubicBezTo>
                <a:cubicBezTo>
                  <a:pt x="26973" y="507897"/>
                  <a:pt x="-18639" y="328681"/>
                  <a:pt x="0" y="0"/>
                </a:cubicBezTo>
                <a:close/>
              </a:path>
            </a:pathLst>
          </a:custGeom>
          <a:solidFill>
            <a:srgbClr val="1600CF"/>
          </a:solidFill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 sd="25066456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9682055-1435-28D2-4BAE-918128016E9B}"/>
              </a:ext>
            </a:extLst>
          </p:cNvPr>
          <p:cNvSpPr txBox="1"/>
          <p:nvPr/>
        </p:nvSpPr>
        <p:spPr>
          <a:xfrm>
            <a:off x="221997" y="1840273"/>
            <a:ext cx="261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bg1"/>
                </a:solidFill>
                <a:latin typeface="Roboto"/>
              </a:rPr>
              <a:t>SITUAÇÃO RACE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9B2CEE3F-E140-D932-1DA8-E6AB010967F1}"/>
              </a:ext>
            </a:extLst>
          </p:cNvPr>
          <p:cNvSpPr txBox="1"/>
          <p:nvPr/>
        </p:nvSpPr>
        <p:spPr>
          <a:xfrm>
            <a:off x="277653" y="3419850"/>
            <a:ext cx="261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bg1"/>
                </a:solidFill>
                <a:latin typeface="Roboto"/>
              </a:rPr>
              <a:t>OBJETIVOS RACE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48E2713-C0D5-CC08-4E29-9457E88940D2}"/>
              </a:ext>
            </a:extLst>
          </p:cNvPr>
          <p:cNvSpPr txBox="1"/>
          <p:nvPr/>
        </p:nvSpPr>
        <p:spPr>
          <a:xfrm>
            <a:off x="277653" y="5212065"/>
            <a:ext cx="5306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bg1"/>
                </a:solidFill>
                <a:latin typeface="Roboto"/>
              </a:rPr>
              <a:t>AÇÕES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34393A1D-EE30-EB99-BC26-FE66BE523DC8}"/>
              </a:ext>
            </a:extLst>
          </p:cNvPr>
          <p:cNvSpPr txBox="1"/>
          <p:nvPr/>
        </p:nvSpPr>
        <p:spPr>
          <a:xfrm>
            <a:off x="5707283" y="5212066"/>
            <a:ext cx="5802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PT"/>
            </a:defPPr>
            <a:lvl1pPr>
              <a:defRPr sz="2000" b="1">
                <a:solidFill>
                  <a:schemeClr val="bg1"/>
                </a:solidFill>
                <a:latin typeface="Roboto"/>
              </a:defRPr>
            </a:lvl1pPr>
          </a:lstStyle>
          <a:p>
            <a:r>
              <a:rPr lang="pt-PT" dirty="0"/>
              <a:t>CONTROLO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F837BE4-3933-0877-43CC-E8276CF613B3}"/>
              </a:ext>
            </a:extLst>
          </p:cNvPr>
          <p:cNvSpPr txBox="1"/>
          <p:nvPr/>
        </p:nvSpPr>
        <p:spPr>
          <a:xfrm>
            <a:off x="8459202" y="2629827"/>
            <a:ext cx="3050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Roboto"/>
              </a:rPr>
              <a:t>TÁTICAS RACE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8E0A69D4-7166-B5DD-A88C-193E32EA1044}"/>
              </a:ext>
            </a:extLst>
          </p:cNvPr>
          <p:cNvSpPr txBox="1"/>
          <p:nvPr/>
        </p:nvSpPr>
        <p:spPr>
          <a:xfrm>
            <a:off x="5750415" y="1701772"/>
            <a:ext cx="261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bg1"/>
                </a:solidFill>
                <a:latin typeface="Roboto"/>
              </a:rPr>
              <a:t>ESTRATÉGIA: MKT DE CONTEUDO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8287EBDE-2684-E2CC-F1EB-7F0C3914913E}"/>
              </a:ext>
            </a:extLst>
          </p:cNvPr>
          <p:cNvSpPr txBox="1"/>
          <p:nvPr/>
        </p:nvSpPr>
        <p:spPr>
          <a:xfrm>
            <a:off x="5707283" y="3281928"/>
            <a:ext cx="261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bg1"/>
                </a:solidFill>
                <a:latin typeface="Roboto"/>
              </a:rPr>
              <a:t>ESTRATÉGIA:</a:t>
            </a:r>
          </a:p>
          <a:p>
            <a:r>
              <a:rPr lang="pt-PT" sz="2000" b="1" dirty="0">
                <a:solidFill>
                  <a:schemeClr val="bg1"/>
                </a:solidFill>
                <a:latin typeface="Roboto"/>
              </a:rPr>
              <a:t>COMUNICAÇÃO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43A00CD5-BC3E-687D-DDEE-9D6FDDA3D485}"/>
              </a:ext>
            </a:extLst>
          </p:cNvPr>
          <p:cNvSpPr txBox="1"/>
          <p:nvPr/>
        </p:nvSpPr>
        <p:spPr>
          <a:xfrm>
            <a:off x="2992468" y="3143427"/>
            <a:ext cx="261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bg1"/>
                </a:solidFill>
                <a:latin typeface="Roboto"/>
              </a:rPr>
              <a:t>ESTRATÉGIA: PROPOSTA DE VALOR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CA047E4A-270B-5137-2B5F-93125CF3EAAA}"/>
              </a:ext>
            </a:extLst>
          </p:cNvPr>
          <p:cNvSpPr txBox="1"/>
          <p:nvPr/>
        </p:nvSpPr>
        <p:spPr>
          <a:xfrm>
            <a:off x="2992468" y="1701773"/>
            <a:ext cx="261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bg1"/>
                </a:solidFill>
                <a:latin typeface="Roboto"/>
              </a:rPr>
              <a:t>ESTRATÉGIA: TARGET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8E5A2DA6-FF5D-1D4C-59A2-E0BE0E07E1C5}"/>
              </a:ext>
            </a:extLst>
          </p:cNvPr>
          <p:cNvSpPr/>
          <p:nvPr/>
        </p:nvSpPr>
        <p:spPr>
          <a:xfrm>
            <a:off x="637309" y="355600"/>
            <a:ext cx="822036" cy="82550"/>
          </a:xfrm>
          <a:prstGeom prst="rect">
            <a:avLst/>
          </a:prstGeom>
          <a:solidFill>
            <a:srgbClr val="1600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5" name="TextBox 2">
            <a:extLst>
              <a:ext uri="{FF2B5EF4-FFF2-40B4-BE49-F238E27FC236}">
                <a16:creationId xmlns:a16="http://schemas.microsoft.com/office/drawing/2014/main" id="{D092F8AA-B652-5D7E-008C-612AD2020383}"/>
              </a:ext>
            </a:extLst>
          </p:cNvPr>
          <p:cNvSpPr txBox="1"/>
          <p:nvPr/>
        </p:nvSpPr>
        <p:spPr>
          <a:xfrm>
            <a:off x="0" y="480819"/>
            <a:ext cx="10777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>
                <a:solidFill>
                  <a:srgbClr val="D095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EXERCICIO: CONSTRUIR UMA ESTRATÉGIA ONLINE</a:t>
            </a:r>
            <a:endParaRPr lang="en-PT" sz="2800" dirty="0">
              <a:solidFill>
                <a:srgbClr val="D095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7062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>
            <a:extLst>
              <a:ext uri="{FF2B5EF4-FFF2-40B4-BE49-F238E27FC236}">
                <a16:creationId xmlns:a16="http://schemas.microsoft.com/office/drawing/2014/main" id="{D933D7EB-7E7E-5B94-6C9C-602711309E50}"/>
              </a:ext>
            </a:extLst>
          </p:cNvPr>
          <p:cNvSpPr/>
          <p:nvPr/>
        </p:nvSpPr>
        <p:spPr>
          <a:xfrm>
            <a:off x="637309" y="355600"/>
            <a:ext cx="822036" cy="82550"/>
          </a:xfrm>
          <a:prstGeom prst="rect">
            <a:avLst/>
          </a:prstGeom>
          <a:solidFill>
            <a:srgbClr val="1600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F2BFCCC8-00D0-2876-FDFC-5F617ABEAA0F}"/>
              </a:ext>
            </a:extLst>
          </p:cNvPr>
          <p:cNvSpPr/>
          <p:nvPr/>
        </p:nvSpPr>
        <p:spPr>
          <a:xfrm>
            <a:off x="263267" y="1139898"/>
            <a:ext cx="3600000" cy="5079160"/>
          </a:xfrm>
          <a:custGeom>
            <a:avLst/>
            <a:gdLst>
              <a:gd name="connsiteX0" fmla="*/ 0 w 3600000"/>
              <a:gd name="connsiteY0" fmla="*/ 0 h 5079160"/>
              <a:gd name="connsiteX1" fmla="*/ 600000 w 3600000"/>
              <a:gd name="connsiteY1" fmla="*/ 0 h 5079160"/>
              <a:gd name="connsiteX2" fmla="*/ 1200000 w 3600000"/>
              <a:gd name="connsiteY2" fmla="*/ 0 h 5079160"/>
              <a:gd name="connsiteX3" fmla="*/ 1800000 w 3600000"/>
              <a:gd name="connsiteY3" fmla="*/ 0 h 5079160"/>
              <a:gd name="connsiteX4" fmla="*/ 2328000 w 3600000"/>
              <a:gd name="connsiteY4" fmla="*/ 0 h 5079160"/>
              <a:gd name="connsiteX5" fmla="*/ 2928000 w 3600000"/>
              <a:gd name="connsiteY5" fmla="*/ 0 h 5079160"/>
              <a:gd name="connsiteX6" fmla="*/ 3600000 w 3600000"/>
              <a:gd name="connsiteY6" fmla="*/ 0 h 5079160"/>
              <a:gd name="connsiteX7" fmla="*/ 3600000 w 3600000"/>
              <a:gd name="connsiteY7" fmla="*/ 736478 h 5079160"/>
              <a:gd name="connsiteX8" fmla="*/ 3600000 w 3600000"/>
              <a:gd name="connsiteY8" fmla="*/ 1269790 h 5079160"/>
              <a:gd name="connsiteX9" fmla="*/ 3600000 w 3600000"/>
              <a:gd name="connsiteY9" fmla="*/ 1904685 h 5079160"/>
              <a:gd name="connsiteX10" fmla="*/ 3600000 w 3600000"/>
              <a:gd name="connsiteY10" fmla="*/ 2539580 h 5079160"/>
              <a:gd name="connsiteX11" fmla="*/ 3600000 w 3600000"/>
              <a:gd name="connsiteY11" fmla="*/ 3174475 h 5079160"/>
              <a:gd name="connsiteX12" fmla="*/ 3600000 w 3600000"/>
              <a:gd name="connsiteY12" fmla="*/ 3656995 h 5079160"/>
              <a:gd name="connsiteX13" fmla="*/ 3600000 w 3600000"/>
              <a:gd name="connsiteY13" fmla="*/ 4291890 h 5079160"/>
              <a:gd name="connsiteX14" fmla="*/ 3600000 w 3600000"/>
              <a:gd name="connsiteY14" fmla="*/ 5079160 h 5079160"/>
              <a:gd name="connsiteX15" fmla="*/ 3072000 w 3600000"/>
              <a:gd name="connsiteY15" fmla="*/ 5079160 h 5079160"/>
              <a:gd name="connsiteX16" fmla="*/ 2544000 w 3600000"/>
              <a:gd name="connsiteY16" fmla="*/ 5079160 h 5079160"/>
              <a:gd name="connsiteX17" fmla="*/ 2052000 w 3600000"/>
              <a:gd name="connsiteY17" fmla="*/ 5079160 h 5079160"/>
              <a:gd name="connsiteX18" fmla="*/ 1416000 w 3600000"/>
              <a:gd name="connsiteY18" fmla="*/ 5079160 h 5079160"/>
              <a:gd name="connsiteX19" fmla="*/ 888000 w 3600000"/>
              <a:gd name="connsiteY19" fmla="*/ 5079160 h 5079160"/>
              <a:gd name="connsiteX20" fmla="*/ 0 w 3600000"/>
              <a:gd name="connsiteY20" fmla="*/ 5079160 h 5079160"/>
              <a:gd name="connsiteX21" fmla="*/ 0 w 3600000"/>
              <a:gd name="connsiteY21" fmla="*/ 4596640 h 5079160"/>
              <a:gd name="connsiteX22" fmla="*/ 0 w 3600000"/>
              <a:gd name="connsiteY22" fmla="*/ 3910953 h 5079160"/>
              <a:gd name="connsiteX23" fmla="*/ 0 w 3600000"/>
              <a:gd name="connsiteY23" fmla="*/ 3428433 h 5079160"/>
              <a:gd name="connsiteX24" fmla="*/ 0 w 3600000"/>
              <a:gd name="connsiteY24" fmla="*/ 2691955 h 5079160"/>
              <a:gd name="connsiteX25" fmla="*/ 0 w 3600000"/>
              <a:gd name="connsiteY25" fmla="*/ 2209435 h 5079160"/>
              <a:gd name="connsiteX26" fmla="*/ 0 w 3600000"/>
              <a:gd name="connsiteY26" fmla="*/ 1726914 h 5079160"/>
              <a:gd name="connsiteX27" fmla="*/ 0 w 3600000"/>
              <a:gd name="connsiteY27" fmla="*/ 1142811 h 5079160"/>
              <a:gd name="connsiteX28" fmla="*/ 0 w 3600000"/>
              <a:gd name="connsiteY28" fmla="*/ 558708 h 5079160"/>
              <a:gd name="connsiteX29" fmla="*/ 0 w 3600000"/>
              <a:gd name="connsiteY29" fmla="*/ 0 h 507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600000" h="5079160" extrusionOk="0">
                <a:moveTo>
                  <a:pt x="0" y="0"/>
                </a:moveTo>
                <a:cubicBezTo>
                  <a:pt x="120091" y="-19392"/>
                  <a:pt x="375199" y="-28175"/>
                  <a:pt x="600000" y="0"/>
                </a:cubicBezTo>
                <a:cubicBezTo>
                  <a:pt x="824801" y="28175"/>
                  <a:pt x="967881" y="4647"/>
                  <a:pt x="1200000" y="0"/>
                </a:cubicBezTo>
                <a:cubicBezTo>
                  <a:pt x="1432119" y="-4647"/>
                  <a:pt x="1635195" y="11033"/>
                  <a:pt x="1800000" y="0"/>
                </a:cubicBezTo>
                <a:cubicBezTo>
                  <a:pt x="1964805" y="-11033"/>
                  <a:pt x="2115115" y="-25083"/>
                  <a:pt x="2328000" y="0"/>
                </a:cubicBezTo>
                <a:cubicBezTo>
                  <a:pt x="2540885" y="25083"/>
                  <a:pt x="2781116" y="-7595"/>
                  <a:pt x="2928000" y="0"/>
                </a:cubicBezTo>
                <a:cubicBezTo>
                  <a:pt x="3074884" y="7595"/>
                  <a:pt x="3294612" y="-5045"/>
                  <a:pt x="3600000" y="0"/>
                </a:cubicBezTo>
                <a:cubicBezTo>
                  <a:pt x="3586144" y="201985"/>
                  <a:pt x="3606584" y="572788"/>
                  <a:pt x="3600000" y="736478"/>
                </a:cubicBezTo>
                <a:cubicBezTo>
                  <a:pt x="3593416" y="900168"/>
                  <a:pt x="3580011" y="1125115"/>
                  <a:pt x="3600000" y="1269790"/>
                </a:cubicBezTo>
                <a:cubicBezTo>
                  <a:pt x="3619989" y="1414465"/>
                  <a:pt x="3575956" y="1723641"/>
                  <a:pt x="3600000" y="1904685"/>
                </a:cubicBezTo>
                <a:cubicBezTo>
                  <a:pt x="3624044" y="2085730"/>
                  <a:pt x="3572318" y="2408550"/>
                  <a:pt x="3600000" y="2539580"/>
                </a:cubicBezTo>
                <a:cubicBezTo>
                  <a:pt x="3627682" y="2670610"/>
                  <a:pt x="3611293" y="2923835"/>
                  <a:pt x="3600000" y="3174475"/>
                </a:cubicBezTo>
                <a:cubicBezTo>
                  <a:pt x="3588707" y="3425116"/>
                  <a:pt x="3621076" y="3532316"/>
                  <a:pt x="3600000" y="3656995"/>
                </a:cubicBezTo>
                <a:cubicBezTo>
                  <a:pt x="3578924" y="3781674"/>
                  <a:pt x="3623616" y="4101952"/>
                  <a:pt x="3600000" y="4291890"/>
                </a:cubicBezTo>
                <a:cubicBezTo>
                  <a:pt x="3576384" y="4481828"/>
                  <a:pt x="3617769" y="4867703"/>
                  <a:pt x="3600000" y="5079160"/>
                </a:cubicBezTo>
                <a:cubicBezTo>
                  <a:pt x="3417182" y="5061505"/>
                  <a:pt x="3211198" y="5078997"/>
                  <a:pt x="3072000" y="5079160"/>
                </a:cubicBezTo>
                <a:cubicBezTo>
                  <a:pt x="2932802" y="5079323"/>
                  <a:pt x="2775535" y="5074415"/>
                  <a:pt x="2544000" y="5079160"/>
                </a:cubicBezTo>
                <a:cubicBezTo>
                  <a:pt x="2312465" y="5083905"/>
                  <a:pt x="2272882" y="5081764"/>
                  <a:pt x="2052000" y="5079160"/>
                </a:cubicBezTo>
                <a:cubicBezTo>
                  <a:pt x="1831118" y="5076556"/>
                  <a:pt x="1643059" y="5094795"/>
                  <a:pt x="1416000" y="5079160"/>
                </a:cubicBezTo>
                <a:cubicBezTo>
                  <a:pt x="1188941" y="5063525"/>
                  <a:pt x="1036895" y="5095136"/>
                  <a:pt x="888000" y="5079160"/>
                </a:cubicBezTo>
                <a:cubicBezTo>
                  <a:pt x="739105" y="5063184"/>
                  <a:pt x="238261" y="5081991"/>
                  <a:pt x="0" y="5079160"/>
                </a:cubicBezTo>
                <a:cubicBezTo>
                  <a:pt x="-2366" y="4913208"/>
                  <a:pt x="-11107" y="4773362"/>
                  <a:pt x="0" y="4596640"/>
                </a:cubicBezTo>
                <a:cubicBezTo>
                  <a:pt x="11107" y="4419918"/>
                  <a:pt x="11536" y="4081528"/>
                  <a:pt x="0" y="3910953"/>
                </a:cubicBezTo>
                <a:cubicBezTo>
                  <a:pt x="-11536" y="3740378"/>
                  <a:pt x="9657" y="3589697"/>
                  <a:pt x="0" y="3428433"/>
                </a:cubicBezTo>
                <a:cubicBezTo>
                  <a:pt x="-9657" y="3267169"/>
                  <a:pt x="-4954" y="2956291"/>
                  <a:pt x="0" y="2691955"/>
                </a:cubicBezTo>
                <a:cubicBezTo>
                  <a:pt x="4954" y="2427619"/>
                  <a:pt x="-4419" y="2363120"/>
                  <a:pt x="0" y="2209435"/>
                </a:cubicBezTo>
                <a:cubicBezTo>
                  <a:pt x="4419" y="2055750"/>
                  <a:pt x="-18618" y="1891187"/>
                  <a:pt x="0" y="1726914"/>
                </a:cubicBezTo>
                <a:cubicBezTo>
                  <a:pt x="18618" y="1562641"/>
                  <a:pt x="727" y="1368601"/>
                  <a:pt x="0" y="1142811"/>
                </a:cubicBezTo>
                <a:cubicBezTo>
                  <a:pt x="-727" y="917021"/>
                  <a:pt x="24778" y="686712"/>
                  <a:pt x="0" y="558708"/>
                </a:cubicBezTo>
                <a:cubicBezTo>
                  <a:pt x="-24778" y="430704"/>
                  <a:pt x="-9735" y="239129"/>
                  <a:pt x="0" y="0"/>
                </a:cubicBezTo>
                <a:close/>
              </a:path>
            </a:pathLst>
          </a:custGeom>
          <a:noFill/>
          <a:ln>
            <a:solidFill>
              <a:srgbClr val="1600CF"/>
            </a:solidFill>
            <a:extLst>
              <a:ext uri="{C807C97D-BFC1-408E-A445-0C87EB9F89A2}">
                <ask:lineSketchStyleProps xmlns:ask="http://schemas.microsoft.com/office/drawing/2018/sketchyshapes" sd="30406237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E44C4692-A81C-F9B3-9590-2B7AEADCB509}"/>
              </a:ext>
            </a:extLst>
          </p:cNvPr>
          <p:cNvSpPr txBox="1"/>
          <p:nvPr/>
        </p:nvSpPr>
        <p:spPr>
          <a:xfrm>
            <a:off x="244715" y="1707632"/>
            <a:ext cx="261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bg1"/>
                </a:solidFill>
                <a:latin typeface="Roboto"/>
              </a:rPr>
              <a:t>SITUAÇÃO RACE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7E0478B-D5B3-C59B-3544-70306EF00905}"/>
              </a:ext>
            </a:extLst>
          </p:cNvPr>
          <p:cNvSpPr txBox="1"/>
          <p:nvPr/>
        </p:nvSpPr>
        <p:spPr>
          <a:xfrm>
            <a:off x="263266" y="1378542"/>
            <a:ext cx="360000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dirty="0">
                <a:latin typeface="Roboto"/>
              </a:rPr>
              <a:t>PROPOSTA DE VALOR</a:t>
            </a:r>
          </a:p>
          <a:p>
            <a:r>
              <a:rPr lang="pt-PT" sz="1000" dirty="0">
                <a:latin typeface="Roboto"/>
              </a:rPr>
              <a:t>A nossa proposta de valor é o que nos diferencia da concorrência. Devemos sempre identificar o nosso “mote”, assim como o que, na experiencia do cliente pode ser uma diferenciação. Muitas vezes esta diferenciação está ligada com o MKT MIX do produto no ambiente digital. Não deve ter um nº definido de pontos mas para este exercício devemos apenas preencher o posicionamento da marca e </a:t>
            </a:r>
            <a:r>
              <a:rPr lang="pt-PT" sz="1000" b="1" dirty="0">
                <a:latin typeface="Roboto"/>
              </a:rPr>
              <a:t>1 ponto</a:t>
            </a:r>
            <a:r>
              <a:rPr lang="pt-PT" sz="1000" dirty="0">
                <a:latin typeface="Roboto"/>
              </a:rPr>
              <a:t> de MKT MIX)</a:t>
            </a:r>
          </a:p>
          <a:p>
            <a:endParaRPr lang="pt-PT" sz="1600" dirty="0">
              <a:latin typeface="Robot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b="1" dirty="0">
                <a:latin typeface="Roboto"/>
              </a:rPr>
              <a:t>Posicionamento da marca</a:t>
            </a:r>
            <a:r>
              <a:rPr lang="pt-PT" sz="1600" dirty="0">
                <a:latin typeface="Roboto"/>
              </a:rPr>
              <a:t>:</a:t>
            </a:r>
          </a:p>
          <a:p>
            <a:r>
              <a:rPr lang="pt-PT" sz="1600" dirty="0">
                <a:latin typeface="Roboto"/>
              </a:rPr>
              <a:t>(em escolha)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b="1" dirty="0">
                <a:latin typeface="Roboto"/>
              </a:rPr>
              <a:t>Produto</a:t>
            </a:r>
            <a:r>
              <a:rPr lang="pt-PT" sz="1600" dirty="0">
                <a:latin typeface="Roboto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b="1" dirty="0">
                <a:latin typeface="Roboto"/>
              </a:rPr>
              <a:t>Preço:</a:t>
            </a:r>
            <a:endParaRPr lang="pt-PT" sz="1600" dirty="0">
              <a:latin typeface="Robot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b="1" dirty="0">
                <a:latin typeface="Roboto"/>
              </a:rPr>
              <a:t>Distribuição: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b="1" dirty="0">
                <a:latin typeface="Roboto"/>
              </a:rPr>
              <a:t>Promoção: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9E3F3546-16C4-0795-D2E1-762E24F26302}"/>
              </a:ext>
            </a:extLst>
          </p:cNvPr>
          <p:cNvSpPr/>
          <p:nvPr/>
        </p:nvSpPr>
        <p:spPr>
          <a:xfrm>
            <a:off x="7860208" y="1169347"/>
            <a:ext cx="3600000" cy="5079160"/>
          </a:xfrm>
          <a:custGeom>
            <a:avLst/>
            <a:gdLst>
              <a:gd name="connsiteX0" fmla="*/ 0 w 3600000"/>
              <a:gd name="connsiteY0" fmla="*/ 0 h 5079160"/>
              <a:gd name="connsiteX1" fmla="*/ 600000 w 3600000"/>
              <a:gd name="connsiteY1" fmla="*/ 0 h 5079160"/>
              <a:gd name="connsiteX2" fmla="*/ 1200000 w 3600000"/>
              <a:gd name="connsiteY2" fmla="*/ 0 h 5079160"/>
              <a:gd name="connsiteX3" fmla="*/ 1800000 w 3600000"/>
              <a:gd name="connsiteY3" fmla="*/ 0 h 5079160"/>
              <a:gd name="connsiteX4" fmla="*/ 2328000 w 3600000"/>
              <a:gd name="connsiteY4" fmla="*/ 0 h 5079160"/>
              <a:gd name="connsiteX5" fmla="*/ 2928000 w 3600000"/>
              <a:gd name="connsiteY5" fmla="*/ 0 h 5079160"/>
              <a:gd name="connsiteX6" fmla="*/ 3600000 w 3600000"/>
              <a:gd name="connsiteY6" fmla="*/ 0 h 5079160"/>
              <a:gd name="connsiteX7" fmla="*/ 3600000 w 3600000"/>
              <a:gd name="connsiteY7" fmla="*/ 736478 h 5079160"/>
              <a:gd name="connsiteX8" fmla="*/ 3600000 w 3600000"/>
              <a:gd name="connsiteY8" fmla="*/ 1269790 h 5079160"/>
              <a:gd name="connsiteX9" fmla="*/ 3600000 w 3600000"/>
              <a:gd name="connsiteY9" fmla="*/ 1904685 h 5079160"/>
              <a:gd name="connsiteX10" fmla="*/ 3600000 w 3600000"/>
              <a:gd name="connsiteY10" fmla="*/ 2539580 h 5079160"/>
              <a:gd name="connsiteX11" fmla="*/ 3600000 w 3600000"/>
              <a:gd name="connsiteY11" fmla="*/ 3174475 h 5079160"/>
              <a:gd name="connsiteX12" fmla="*/ 3600000 w 3600000"/>
              <a:gd name="connsiteY12" fmla="*/ 3656995 h 5079160"/>
              <a:gd name="connsiteX13" fmla="*/ 3600000 w 3600000"/>
              <a:gd name="connsiteY13" fmla="*/ 4291890 h 5079160"/>
              <a:gd name="connsiteX14" fmla="*/ 3600000 w 3600000"/>
              <a:gd name="connsiteY14" fmla="*/ 5079160 h 5079160"/>
              <a:gd name="connsiteX15" fmla="*/ 3072000 w 3600000"/>
              <a:gd name="connsiteY15" fmla="*/ 5079160 h 5079160"/>
              <a:gd name="connsiteX16" fmla="*/ 2544000 w 3600000"/>
              <a:gd name="connsiteY16" fmla="*/ 5079160 h 5079160"/>
              <a:gd name="connsiteX17" fmla="*/ 2052000 w 3600000"/>
              <a:gd name="connsiteY17" fmla="*/ 5079160 h 5079160"/>
              <a:gd name="connsiteX18" fmla="*/ 1416000 w 3600000"/>
              <a:gd name="connsiteY18" fmla="*/ 5079160 h 5079160"/>
              <a:gd name="connsiteX19" fmla="*/ 888000 w 3600000"/>
              <a:gd name="connsiteY19" fmla="*/ 5079160 h 5079160"/>
              <a:gd name="connsiteX20" fmla="*/ 0 w 3600000"/>
              <a:gd name="connsiteY20" fmla="*/ 5079160 h 5079160"/>
              <a:gd name="connsiteX21" fmla="*/ 0 w 3600000"/>
              <a:gd name="connsiteY21" fmla="*/ 4596640 h 5079160"/>
              <a:gd name="connsiteX22" fmla="*/ 0 w 3600000"/>
              <a:gd name="connsiteY22" fmla="*/ 3910953 h 5079160"/>
              <a:gd name="connsiteX23" fmla="*/ 0 w 3600000"/>
              <a:gd name="connsiteY23" fmla="*/ 3428433 h 5079160"/>
              <a:gd name="connsiteX24" fmla="*/ 0 w 3600000"/>
              <a:gd name="connsiteY24" fmla="*/ 2691955 h 5079160"/>
              <a:gd name="connsiteX25" fmla="*/ 0 w 3600000"/>
              <a:gd name="connsiteY25" fmla="*/ 2209435 h 5079160"/>
              <a:gd name="connsiteX26" fmla="*/ 0 w 3600000"/>
              <a:gd name="connsiteY26" fmla="*/ 1726914 h 5079160"/>
              <a:gd name="connsiteX27" fmla="*/ 0 w 3600000"/>
              <a:gd name="connsiteY27" fmla="*/ 1142811 h 5079160"/>
              <a:gd name="connsiteX28" fmla="*/ 0 w 3600000"/>
              <a:gd name="connsiteY28" fmla="*/ 558708 h 5079160"/>
              <a:gd name="connsiteX29" fmla="*/ 0 w 3600000"/>
              <a:gd name="connsiteY29" fmla="*/ 0 h 507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600000" h="5079160" extrusionOk="0">
                <a:moveTo>
                  <a:pt x="0" y="0"/>
                </a:moveTo>
                <a:cubicBezTo>
                  <a:pt x="120091" y="-19392"/>
                  <a:pt x="375199" y="-28175"/>
                  <a:pt x="600000" y="0"/>
                </a:cubicBezTo>
                <a:cubicBezTo>
                  <a:pt x="824801" y="28175"/>
                  <a:pt x="967881" y="4647"/>
                  <a:pt x="1200000" y="0"/>
                </a:cubicBezTo>
                <a:cubicBezTo>
                  <a:pt x="1432119" y="-4647"/>
                  <a:pt x="1635195" y="11033"/>
                  <a:pt x="1800000" y="0"/>
                </a:cubicBezTo>
                <a:cubicBezTo>
                  <a:pt x="1964805" y="-11033"/>
                  <a:pt x="2115115" y="-25083"/>
                  <a:pt x="2328000" y="0"/>
                </a:cubicBezTo>
                <a:cubicBezTo>
                  <a:pt x="2540885" y="25083"/>
                  <a:pt x="2781116" y="-7595"/>
                  <a:pt x="2928000" y="0"/>
                </a:cubicBezTo>
                <a:cubicBezTo>
                  <a:pt x="3074884" y="7595"/>
                  <a:pt x="3294612" y="-5045"/>
                  <a:pt x="3600000" y="0"/>
                </a:cubicBezTo>
                <a:cubicBezTo>
                  <a:pt x="3586144" y="201985"/>
                  <a:pt x="3606584" y="572788"/>
                  <a:pt x="3600000" y="736478"/>
                </a:cubicBezTo>
                <a:cubicBezTo>
                  <a:pt x="3593416" y="900168"/>
                  <a:pt x="3580011" y="1125115"/>
                  <a:pt x="3600000" y="1269790"/>
                </a:cubicBezTo>
                <a:cubicBezTo>
                  <a:pt x="3619989" y="1414465"/>
                  <a:pt x="3575956" y="1723641"/>
                  <a:pt x="3600000" y="1904685"/>
                </a:cubicBezTo>
                <a:cubicBezTo>
                  <a:pt x="3624044" y="2085730"/>
                  <a:pt x="3572318" y="2408550"/>
                  <a:pt x="3600000" y="2539580"/>
                </a:cubicBezTo>
                <a:cubicBezTo>
                  <a:pt x="3627682" y="2670610"/>
                  <a:pt x="3611293" y="2923835"/>
                  <a:pt x="3600000" y="3174475"/>
                </a:cubicBezTo>
                <a:cubicBezTo>
                  <a:pt x="3588707" y="3425116"/>
                  <a:pt x="3621076" y="3532316"/>
                  <a:pt x="3600000" y="3656995"/>
                </a:cubicBezTo>
                <a:cubicBezTo>
                  <a:pt x="3578924" y="3781674"/>
                  <a:pt x="3623616" y="4101952"/>
                  <a:pt x="3600000" y="4291890"/>
                </a:cubicBezTo>
                <a:cubicBezTo>
                  <a:pt x="3576384" y="4481828"/>
                  <a:pt x="3617769" y="4867703"/>
                  <a:pt x="3600000" y="5079160"/>
                </a:cubicBezTo>
                <a:cubicBezTo>
                  <a:pt x="3417182" y="5061505"/>
                  <a:pt x="3211198" y="5078997"/>
                  <a:pt x="3072000" y="5079160"/>
                </a:cubicBezTo>
                <a:cubicBezTo>
                  <a:pt x="2932802" y="5079323"/>
                  <a:pt x="2775535" y="5074415"/>
                  <a:pt x="2544000" y="5079160"/>
                </a:cubicBezTo>
                <a:cubicBezTo>
                  <a:pt x="2312465" y="5083905"/>
                  <a:pt x="2272882" y="5081764"/>
                  <a:pt x="2052000" y="5079160"/>
                </a:cubicBezTo>
                <a:cubicBezTo>
                  <a:pt x="1831118" y="5076556"/>
                  <a:pt x="1643059" y="5094795"/>
                  <a:pt x="1416000" y="5079160"/>
                </a:cubicBezTo>
                <a:cubicBezTo>
                  <a:pt x="1188941" y="5063525"/>
                  <a:pt x="1036895" y="5095136"/>
                  <a:pt x="888000" y="5079160"/>
                </a:cubicBezTo>
                <a:cubicBezTo>
                  <a:pt x="739105" y="5063184"/>
                  <a:pt x="238261" y="5081991"/>
                  <a:pt x="0" y="5079160"/>
                </a:cubicBezTo>
                <a:cubicBezTo>
                  <a:pt x="-2366" y="4913208"/>
                  <a:pt x="-11107" y="4773362"/>
                  <a:pt x="0" y="4596640"/>
                </a:cubicBezTo>
                <a:cubicBezTo>
                  <a:pt x="11107" y="4419918"/>
                  <a:pt x="11536" y="4081528"/>
                  <a:pt x="0" y="3910953"/>
                </a:cubicBezTo>
                <a:cubicBezTo>
                  <a:pt x="-11536" y="3740378"/>
                  <a:pt x="9657" y="3589697"/>
                  <a:pt x="0" y="3428433"/>
                </a:cubicBezTo>
                <a:cubicBezTo>
                  <a:pt x="-9657" y="3267169"/>
                  <a:pt x="-4954" y="2956291"/>
                  <a:pt x="0" y="2691955"/>
                </a:cubicBezTo>
                <a:cubicBezTo>
                  <a:pt x="4954" y="2427619"/>
                  <a:pt x="-4419" y="2363120"/>
                  <a:pt x="0" y="2209435"/>
                </a:cubicBezTo>
                <a:cubicBezTo>
                  <a:pt x="4419" y="2055750"/>
                  <a:pt x="-18618" y="1891187"/>
                  <a:pt x="0" y="1726914"/>
                </a:cubicBezTo>
                <a:cubicBezTo>
                  <a:pt x="18618" y="1562641"/>
                  <a:pt x="727" y="1368601"/>
                  <a:pt x="0" y="1142811"/>
                </a:cubicBezTo>
                <a:cubicBezTo>
                  <a:pt x="-727" y="917021"/>
                  <a:pt x="24778" y="686712"/>
                  <a:pt x="0" y="558708"/>
                </a:cubicBezTo>
                <a:cubicBezTo>
                  <a:pt x="-24778" y="430704"/>
                  <a:pt x="-9735" y="239129"/>
                  <a:pt x="0" y="0"/>
                </a:cubicBezTo>
                <a:close/>
              </a:path>
            </a:pathLst>
          </a:custGeom>
          <a:noFill/>
          <a:ln>
            <a:solidFill>
              <a:srgbClr val="1600CF"/>
            </a:solidFill>
            <a:extLst>
              <a:ext uri="{C807C97D-BFC1-408E-A445-0C87EB9F89A2}">
                <ask:lineSketchStyleProps xmlns:ask="http://schemas.microsoft.com/office/drawing/2018/sketchyshapes" sd="30406237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9AF228AC-1F4E-2417-0525-4718A4A5327E}"/>
              </a:ext>
            </a:extLst>
          </p:cNvPr>
          <p:cNvSpPr txBox="1"/>
          <p:nvPr/>
        </p:nvSpPr>
        <p:spPr>
          <a:xfrm>
            <a:off x="7860207" y="1378542"/>
            <a:ext cx="36000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dirty="0">
                <a:latin typeface="Roboto"/>
              </a:rPr>
              <a:t>MKT DE CONTEUDO</a:t>
            </a:r>
          </a:p>
          <a:p>
            <a:r>
              <a:rPr lang="pt-PT" sz="1000" dirty="0">
                <a:latin typeface="Roboto"/>
              </a:rPr>
              <a:t>Depois de identificarmos os canais devemos identificar como queremos que a nossa comunicação chegue ao cliente (vídeo, </a:t>
            </a:r>
            <a:r>
              <a:rPr lang="pt-PT" sz="1000" dirty="0" err="1">
                <a:latin typeface="Roboto"/>
              </a:rPr>
              <a:t>post</a:t>
            </a:r>
            <a:r>
              <a:rPr lang="pt-PT" sz="1000" dirty="0">
                <a:latin typeface="Roboto"/>
              </a:rPr>
              <a:t>, infografia). Esta área poderá ser definida temporalmente mas recai essencialmente no que faz sentido comunicar, periocidade e forma como o cliente pretende receber essa informação. </a:t>
            </a:r>
            <a:r>
              <a:rPr lang="pt-PT" sz="1000" b="1" dirty="0">
                <a:latin typeface="Roboto"/>
              </a:rPr>
              <a:t>No nosso exercício vamos definir apenas 2 eixos de acordo com a fase de estratégia de comunicação escolhida.</a:t>
            </a:r>
          </a:p>
          <a:p>
            <a:endParaRPr lang="pt-PT" sz="1000" b="1" dirty="0">
              <a:latin typeface="Robot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>
                <a:latin typeface="Roboto"/>
              </a:rPr>
              <a:t>Eixo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>
              <a:latin typeface="Robot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>
                <a:latin typeface="Roboto"/>
              </a:rPr>
              <a:t>Eixo 2</a:t>
            </a:r>
          </a:p>
          <a:p>
            <a:endParaRPr lang="pt-PT" sz="1600" dirty="0">
              <a:latin typeface="Roboto"/>
            </a:endParaRP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AF3054FA-292C-E793-85E1-D35B557F91E0}"/>
              </a:ext>
            </a:extLst>
          </p:cNvPr>
          <p:cNvSpPr/>
          <p:nvPr/>
        </p:nvSpPr>
        <p:spPr>
          <a:xfrm>
            <a:off x="4055104" y="1169347"/>
            <a:ext cx="3600000" cy="5079160"/>
          </a:xfrm>
          <a:custGeom>
            <a:avLst/>
            <a:gdLst>
              <a:gd name="connsiteX0" fmla="*/ 0 w 3600000"/>
              <a:gd name="connsiteY0" fmla="*/ 0 h 5079160"/>
              <a:gd name="connsiteX1" fmla="*/ 600000 w 3600000"/>
              <a:gd name="connsiteY1" fmla="*/ 0 h 5079160"/>
              <a:gd name="connsiteX2" fmla="*/ 1200000 w 3600000"/>
              <a:gd name="connsiteY2" fmla="*/ 0 h 5079160"/>
              <a:gd name="connsiteX3" fmla="*/ 1800000 w 3600000"/>
              <a:gd name="connsiteY3" fmla="*/ 0 h 5079160"/>
              <a:gd name="connsiteX4" fmla="*/ 2328000 w 3600000"/>
              <a:gd name="connsiteY4" fmla="*/ 0 h 5079160"/>
              <a:gd name="connsiteX5" fmla="*/ 2928000 w 3600000"/>
              <a:gd name="connsiteY5" fmla="*/ 0 h 5079160"/>
              <a:gd name="connsiteX6" fmla="*/ 3600000 w 3600000"/>
              <a:gd name="connsiteY6" fmla="*/ 0 h 5079160"/>
              <a:gd name="connsiteX7" fmla="*/ 3600000 w 3600000"/>
              <a:gd name="connsiteY7" fmla="*/ 736478 h 5079160"/>
              <a:gd name="connsiteX8" fmla="*/ 3600000 w 3600000"/>
              <a:gd name="connsiteY8" fmla="*/ 1269790 h 5079160"/>
              <a:gd name="connsiteX9" fmla="*/ 3600000 w 3600000"/>
              <a:gd name="connsiteY9" fmla="*/ 1904685 h 5079160"/>
              <a:gd name="connsiteX10" fmla="*/ 3600000 w 3600000"/>
              <a:gd name="connsiteY10" fmla="*/ 2539580 h 5079160"/>
              <a:gd name="connsiteX11" fmla="*/ 3600000 w 3600000"/>
              <a:gd name="connsiteY11" fmla="*/ 3174475 h 5079160"/>
              <a:gd name="connsiteX12" fmla="*/ 3600000 w 3600000"/>
              <a:gd name="connsiteY12" fmla="*/ 3656995 h 5079160"/>
              <a:gd name="connsiteX13" fmla="*/ 3600000 w 3600000"/>
              <a:gd name="connsiteY13" fmla="*/ 4291890 h 5079160"/>
              <a:gd name="connsiteX14" fmla="*/ 3600000 w 3600000"/>
              <a:gd name="connsiteY14" fmla="*/ 5079160 h 5079160"/>
              <a:gd name="connsiteX15" fmla="*/ 3072000 w 3600000"/>
              <a:gd name="connsiteY15" fmla="*/ 5079160 h 5079160"/>
              <a:gd name="connsiteX16" fmla="*/ 2544000 w 3600000"/>
              <a:gd name="connsiteY16" fmla="*/ 5079160 h 5079160"/>
              <a:gd name="connsiteX17" fmla="*/ 2052000 w 3600000"/>
              <a:gd name="connsiteY17" fmla="*/ 5079160 h 5079160"/>
              <a:gd name="connsiteX18" fmla="*/ 1416000 w 3600000"/>
              <a:gd name="connsiteY18" fmla="*/ 5079160 h 5079160"/>
              <a:gd name="connsiteX19" fmla="*/ 888000 w 3600000"/>
              <a:gd name="connsiteY19" fmla="*/ 5079160 h 5079160"/>
              <a:gd name="connsiteX20" fmla="*/ 0 w 3600000"/>
              <a:gd name="connsiteY20" fmla="*/ 5079160 h 5079160"/>
              <a:gd name="connsiteX21" fmla="*/ 0 w 3600000"/>
              <a:gd name="connsiteY21" fmla="*/ 4596640 h 5079160"/>
              <a:gd name="connsiteX22" fmla="*/ 0 w 3600000"/>
              <a:gd name="connsiteY22" fmla="*/ 3910953 h 5079160"/>
              <a:gd name="connsiteX23" fmla="*/ 0 w 3600000"/>
              <a:gd name="connsiteY23" fmla="*/ 3428433 h 5079160"/>
              <a:gd name="connsiteX24" fmla="*/ 0 w 3600000"/>
              <a:gd name="connsiteY24" fmla="*/ 2691955 h 5079160"/>
              <a:gd name="connsiteX25" fmla="*/ 0 w 3600000"/>
              <a:gd name="connsiteY25" fmla="*/ 2209435 h 5079160"/>
              <a:gd name="connsiteX26" fmla="*/ 0 w 3600000"/>
              <a:gd name="connsiteY26" fmla="*/ 1726914 h 5079160"/>
              <a:gd name="connsiteX27" fmla="*/ 0 w 3600000"/>
              <a:gd name="connsiteY27" fmla="*/ 1142811 h 5079160"/>
              <a:gd name="connsiteX28" fmla="*/ 0 w 3600000"/>
              <a:gd name="connsiteY28" fmla="*/ 558708 h 5079160"/>
              <a:gd name="connsiteX29" fmla="*/ 0 w 3600000"/>
              <a:gd name="connsiteY29" fmla="*/ 0 h 507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600000" h="5079160" extrusionOk="0">
                <a:moveTo>
                  <a:pt x="0" y="0"/>
                </a:moveTo>
                <a:cubicBezTo>
                  <a:pt x="120091" y="-19392"/>
                  <a:pt x="375199" y="-28175"/>
                  <a:pt x="600000" y="0"/>
                </a:cubicBezTo>
                <a:cubicBezTo>
                  <a:pt x="824801" y="28175"/>
                  <a:pt x="967881" y="4647"/>
                  <a:pt x="1200000" y="0"/>
                </a:cubicBezTo>
                <a:cubicBezTo>
                  <a:pt x="1432119" y="-4647"/>
                  <a:pt x="1635195" y="11033"/>
                  <a:pt x="1800000" y="0"/>
                </a:cubicBezTo>
                <a:cubicBezTo>
                  <a:pt x="1964805" y="-11033"/>
                  <a:pt x="2115115" y="-25083"/>
                  <a:pt x="2328000" y="0"/>
                </a:cubicBezTo>
                <a:cubicBezTo>
                  <a:pt x="2540885" y="25083"/>
                  <a:pt x="2781116" y="-7595"/>
                  <a:pt x="2928000" y="0"/>
                </a:cubicBezTo>
                <a:cubicBezTo>
                  <a:pt x="3074884" y="7595"/>
                  <a:pt x="3294612" y="-5045"/>
                  <a:pt x="3600000" y="0"/>
                </a:cubicBezTo>
                <a:cubicBezTo>
                  <a:pt x="3586144" y="201985"/>
                  <a:pt x="3606584" y="572788"/>
                  <a:pt x="3600000" y="736478"/>
                </a:cubicBezTo>
                <a:cubicBezTo>
                  <a:pt x="3593416" y="900168"/>
                  <a:pt x="3580011" y="1125115"/>
                  <a:pt x="3600000" y="1269790"/>
                </a:cubicBezTo>
                <a:cubicBezTo>
                  <a:pt x="3619989" y="1414465"/>
                  <a:pt x="3575956" y="1723641"/>
                  <a:pt x="3600000" y="1904685"/>
                </a:cubicBezTo>
                <a:cubicBezTo>
                  <a:pt x="3624044" y="2085730"/>
                  <a:pt x="3572318" y="2408550"/>
                  <a:pt x="3600000" y="2539580"/>
                </a:cubicBezTo>
                <a:cubicBezTo>
                  <a:pt x="3627682" y="2670610"/>
                  <a:pt x="3611293" y="2923835"/>
                  <a:pt x="3600000" y="3174475"/>
                </a:cubicBezTo>
                <a:cubicBezTo>
                  <a:pt x="3588707" y="3425116"/>
                  <a:pt x="3621076" y="3532316"/>
                  <a:pt x="3600000" y="3656995"/>
                </a:cubicBezTo>
                <a:cubicBezTo>
                  <a:pt x="3578924" y="3781674"/>
                  <a:pt x="3623616" y="4101952"/>
                  <a:pt x="3600000" y="4291890"/>
                </a:cubicBezTo>
                <a:cubicBezTo>
                  <a:pt x="3576384" y="4481828"/>
                  <a:pt x="3617769" y="4867703"/>
                  <a:pt x="3600000" y="5079160"/>
                </a:cubicBezTo>
                <a:cubicBezTo>
                  <a:pt x="3417182" y="5061505"/>
                  <a:pt x="3211198" y="5078997"/>
                  <a:pt x="3072000" y="5079160"/>
                </a:cubicBezTo>
                <a:cubicBezTo>
                  <a:pt x="2932802" y="5079323"/>
                  <a:pt x="2775535" y="5074415"/>
                  <a:pt x="2544000" y="5079160"/>
                </a:cubicBezTo>
                <a:cubicBezTo>
                  <a:pt x="2312465" y="5083905"/>
                  <a:pt x="2272882" y="5081764"/>
                  <a:pt x="2052000" y="5079160"/>
                </a:cubicBezTo>
                <a:cubicBezTo>
                  <a:pt x="1831118" y="5076556"/>
                  <a:pt x="1643059" y="5094795"/>
                  <a:pt x="1416000" y="5079160"/>
                </a:cubicBezTo>
                <a:cubicBezTo>
                  <a:pt x="1188941" y="5063525"/>
                  <a:pt x="1036895" y="5095136"/>
                  <a:pt x="888000" y="5079160"/>
                </a:cubicBezTo>
                <a:cubicBezTo>
                  <a:pt x="739105" y="5063184"/>
                  <a:pt x="238261" y="5081991"/>
                  <a:pt x="0" y="5079160"/>
                </a:cubicBezTo>
                <a:cubicBezTo>
                  <a:pt x="-2366" y="4913208"/>
                  <a:pt x="-11107" y="4773362"/>
                  <a:pt x="0" y="4596640"/>
                </a:cubicBezTo>
                <a:cubicBezTo>
                  <a:pt x="11107" y="4419918"/>
                  <a:pt x="11536" y="4081528"/>
                  <a:pt x="0" y="3910953"/>
                </a:cubicBezTo>
                <a:cubicBezTo>
                  <a:pt x="-11536" y="3740378"/>
                  <a:pt x="9657" y="3589697"/>
                  <a:pt x="0" y="3428433"/>
                </a:cubicBezTo>
                <a:cubicBezTo>
                  <a:pt x="-9657" y="3267169"/>
                  <a:pt x="-4954" y="2956291"/>
                  <a:pt x="0" y="2691955"/>
                </a:cubicBezTo>
                <a:cubicBezTo>
                  <a:pt x="4954" y="2427619"/>
                  <a:pt x="-4419" y="2363120"/>
                  <a:pt x="0" y="2209435"/>
                </a:cubicBezTo>
                <a:cubicBezTo>
                  <a:pt x="4419" y="2055750"/>
                  <a:pt x="-18618" y="1891187"/>
                  <a:pt x="0" y="1726914"/>
                </a:cubicBezTo>
                <a:cubicBezTo>
                  <a:pt x="18618" y="1562641"/>
                  <a:pt x="727" y="1368601"/>
                  <a:pt x="0" y="1142811"/>
                </a:cubicBezTo>
                <a:cubicBezTo>
                  <a:pt x="-727" y="917021"/>
                  <a:pt x="24778" y="686712"/>
                  <a:pt x="0" y="558708"/>
                </a:cubicBezTo>
                <a:cubicBezTo>
                  <a:pt x="-24778" y="430704"/>
                  <a:pt x="-9735" y="239129"/>
                  <a:pt x="0" y="0"/>
                </a:cubicBezTo>
                <a:close/>
              </a:path>
            </a:pathLst>
          </a:custGeom>
          <a:noFill/>
          <a:ln>
            <a:solidFill>
              <a:srgbClr val="1600CF"/>
            </a:solidFill>
            <a:extLst>
              <a:ext uri="{C807C97D-BFC1-408E-A445-0C87EB9F89A2}">
                <ask:lineSketchStyleProps xmlns:ask="http://schemas.microsoft.com/office/drawing/2018/sketchyshapes" sd="30406237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502C2A54-4334-72ED-4A62-6CC8D9E0153B}"/>
              </a:ext>
            </a:extLst>
          </p:cNvPr>
          <p:cNvSpPr txBox="1"/>
          <p:nvPr/>
        </p:nvSpPr>
        <p:spPr>
          <a:xfrm>
            <a:off x="4055103" y="1378542"/>
            <a:ext cx="36000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dirty="0">
                <a:latin typeface="Roboto"/>
              </a:rPr>
              <a:t>ESTRATÉGIA DE COMUNICAÇÃO RACE</a:t>
            </a:r>
          </a:p>
          <a:p>
            <a:r>
              <a:rPr lang="pt-PT" sz="1000" dirty="0">
                <a:latin typeface="Roboto"/>
              </a:rPr>
              <a:t>A forma onde e como comunicamos com o Cliente é essencial para transmitirmos corretamente a nossa proposta de valor. Para cada fase de navegação devemos definir em que canais devemos estar presentes. </a:t>
            </a:r>
            <a:r>
              <a:rPr lang="pt-PT" sz="1000" b="1" dirty="0">
                <a:latin typeface="Roboto"/>
              </a:rPr>
              <a:t>No nosso exercício devemos selecionar uma das seguintes etapas</a:t>
            </a:r>
            <a:r>
              <a:rPr lang="pt-PT" sz="1000" dirty="0">
                <a:latin typeface="Roboto"/>
              </a:rPr>
              <a:t>:</a:t>
            </a:r>
          </a:p>
          <a:p>
            <a:endParaRPr lang="pt-PT" sz="1600" dirty="0">
              <a:latin typeface="Roboto"/>
            </a:endParaRPr>
          </a:p>
          <a:p>
            <a:r>
              <a:rPr lang="pt-PT" sz="1600" u="sng" dirty="0">
                <a:latin typeface="Roboto"/>
              </a:rPr>
              <a:t>Estratégia de aquisição</a:t>
            </a:r>
          </a:p>
          <a:p>
            <a:endParaRPr lang="pt-PT" sz="1600" dirty="0">
              <a:latin typeface="Roboto"/>
            </a:endParaRPr>
          </a:p>
          <a:p>
            <a:r>
              <a:rPr lang="pt-PT" sz="1600" b="1" dirty="0">
                <a:latin typeface="Roboto"/>
              </a:rPr>
              <a:t>ou</a:t>
            </a:r>
          </a:p>
          <a:p>
            <a:endParaRPr lang="pt-PT" sz="1600" dirty="0">
              <a:latin typeface="Roboto"/>
            </a:endParaRPr>
          </a:p>
          <a:p>
            <a:r>
              <a:rPr lang="pt-PT" sz="1600" u="sng" dirty="0">
                <a:latin typeface="Roboto"/>
              </a:rPr>
              <a:t>Estratégia de retenção</a:t>
            </a:r>
          </a:p>
        </p:txBody>
      </p:sp>
      <p:sp>
        <p:nvSpPr>
          <p:cNvPr id="25" name="TextBox 2">
            <a:extLst>
              <a:ext uri="{FF2B5EF4-FFF2-40B4-BE49-F238E27FC236}">
                <a16:creationId xmlns:a16="http://schemas.microsoft.com/office/drawing/2014/main" id="{655E43FB-8E1A-8742-B96A-643C6862D12A}"/>
              </a:ext>
            </a:extLst>
          </p:cNvPr>
          <p:cNvSpPr txBox="1"/>
          <p:nvPr/>
        </p:nvSpPr>
        <p:spPr>
          <a:xfrm>
            <a:off x="0" y="480819"/>
            <a:ext cx="10777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>
                <a:solidFill>
                  <a:srgbClr val="D095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EXERCICIO: CONSTRUIR UMA ESTRATÉGIA ONLINE</a:t>
            </a:r>
            <a:endParaRPr lang="en-PT" sz="2800" dirty="0">
              <a:solidFill>
                <a:srgbClr val="D095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1462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>
            <a:extLst>
              <a:ext uri="{FF2B5EF4-FFF2-40B4-BE49-F238E27FC236}">
                <a16:creationId xmlns:a16="http://schemas.microsoft.com/office/drawing/2014/main" id="{D933D7EB-7E7E-5B94-6C9C-602711309E50}"/>
              </a:ext>
            </a:extLst>
          </p:cNvPr>
          <p:cNvSpPr/>
          <p:nvPr/>
        </p:nvSpPr>
        <p:spPr>
          <a:xfrm>
            <a:off x="637309" y="355600"/>
            <a:ext cx="822036" cy="82550"/>
          </a:xfrm>
          <a:prstGeom prst="rect">
            <a:avLst/>
          </a:prstGeom>
          <a:solidFill>
            <a:srgbClr val="1600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A5F04A10-19BB-E113-6918-EE5237C18ECC}"/>
              </a:ext>
            </a:extLst>
          </p:cNvPr>
          <p:cNvSpPr/>
          <p:nvPr/>
        </p:nvSpPr>
        <p:spPr>
          <a:xfrm>
            <a:off x="309969" y="1040293"/>
            <a:ext cx="3600000" cy="5079160"/>
          </a:xfrm>
          <a:custGeom>
            <a:avLst/>
            <a:gdLst>
              <a:gd name="connsiteX0" fmla="*/ 0 w 3600000"/>
              <a:gd name="connsiteY0" fmla="*/ 0 h 5079160"/>
              <a:gd name="connsiteX1" fmla="*/ 600000 w 3600000"/>
              <a:gd name="connsiteY1" fmla="*/ 0 h 5079160"/>
              <a:gd name="connsiteX2" fmla="*/ 1200000 w 3600000"/>
              <a:gd name="connsiteY2" fmla="*/ 0 h 5079160"/>
              <a:gd name="connsiteX3" fmla="*/ 1800000 w 3600000"/>
              <a:gd name="connsiteY3" fmla="*/ 0 h 5079160"/>
              <a:gd name="connsiteX4" fmla="*/ 2328000 w 3600000"/>
              <a:gd name="connsiteY4" fmla="*/ 0 h 5079160"/>
              <a:gd name="connsiteX5" fmla="*/ 2928000 w 3600000"/>
              <a:gd name="connsiteY5" fmla="*/ 0 h 5079160"/>
              <a:gd name="connsiteX6" fmla="*/ 3600000 w 3600000"/>
              <a:gd name="connsiteY6" fmla="*/ 0 h 5079160"/>
              <a:gd name="connsiteX7" fmla="*/ 3600000 w 3600000"/>
              <a:gd name="connsiteY7" fmla="*/ 736478 h 5079160"/>
              <a:gd name="connsiteX8" fmla="*/ 3600000 w 3600000"/>
              <a:gd name="connsiteY8" fmla="*/ 1269790 h 5079160"/>
              <a:gd name="connsiteX9" fmla="*/ 3600000 w 3600000"/>
              <a:gd name="connsiteY9" fmla="*/ 1904685 h 5079160"/>
              <a:gd name="connsiteX10" fmla="*/ 3600000 w 3600000"/>
              <a:gd name="connsiteY10" fmla="*/ 2539580 h 5079160"/>
              <a:gd name="connsiteX11" fmla="*/ 3600000 w 3600000"/>
              <a:gd name="connsiteY11" fmla="*/ 3174475 h 5079160"/>
              <a:gd name="connsiteX12" fmla="*/ 3600000 w 3600000"/>
              <a:gd name="connsiteY12" fmla="*/ 3656995 h 5079160"/>
              <a:gd name="connsiteX13" fmla="*/ 3600000 w 3600000"/>
              <a:gd name="connsiteY13" fmla="*/ 4291890 h 5079160"/>
              <a:gd name="connsiteX14" fmla="*/ 3600000 w 3600000"/>
              <a:gd name="connsiteY14" fmla="*/ 5079160 h 5079160"/>
              <a:gd name="connsiteX15" fmla="*/ 3072000 w 3600000"/>
              <a:gd name="connsiteY15" fmla="*/ 5079160 h 5079160"/>
              <a:gd name="connsiteX16" fmla="*/ 2544000 w 3600000"/>
              <a:gd name="connsiteY16" fmla="*/ 5079160 h 5079160"/>
              <a:gd name="connsiteX17" fmla="*/ 2052000 w 3600000"/>
              <a:gd name="connsiteY17" fmla="*/ 5079160 h 5079160"/>
              <a:gd name="connsiteX18" fmla="*/ 1416000 w 3600000"/>
              <a:gd name="connsiteY18" fmla="*/ 5079160 h 5079160"/>
              <a:gd name="connsiteX19" fmla="*/ 888000 w 3600000"/>
              <a:gd name="connsiteY19" fmla="*/ 5079160 h 5079160"/>
              <a:gd name="connsiteX20" fmla="*/ 0 w 3600000"/>
              <a:gd name="connsiteY20" fmla="*/ 5079160 h 5079160"/>
              <a:gd name="connsiteX21" fmla="*/ 0 w 3600000"/>
              <a:gd name="connsiteY21" fmla="*/ 4596640 h 5079160"/>
              <a:gd name="connsiteX22" fmla="*/ 0 w 3600000"/>
              <a:gd name="connsiteY22" fmla="*/ 3910953 h 5079160"/>
              <a:gd name="connsiteX23" fmla="*/ 0 w 3600000"/>
              <a:gd name="connsiteY23" fmla="*/ 3428433 h 5079160"/>
              <a:gd name="connsiteX24" fmla="*/ 0 w 3600000"/>
              <a:gd name="connsiteY24" fmla="*/ 2691955 h 5079160"/>
              <a:gd name="connsiteX25" fmla="*/ 0 w 3600000"/>
              <a:gd name="connsiteY25" fmla="*/ 2209435 h 5079160"/>
              <a:gd name="connsiteX26" fmla="*/ 0 w 3600000"/>
              <a:gd name="connsiteY26" fmla="*/ 1726914 h 5079160"/>
              <a:gd name="connsiteX27" fmla="*/ 0 w 3600000"/>
              <a:gd name="connsiteY27" fmla="*/ 1142811 h 5079160"/>
              <a:gd name="connsiteX28" fmla="*/ 0 w 3600000"/>
              <a:gd name="connsiteY28" fmla="*/ 558708 h 5079160"/>
              <a:gd name="connsiteX29" fmla="*/ 0 w 3600000"/>
              <a:gd name="connsiteY29" fmla="*/ 0 h 507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600000" h="5079160" extrusionOk="0">
                <a:moveTo>
                  <a:pt x="0" y="0"/>
                </a:moveTo>
                <a:cubicBezTo>
                  <a:pt x="120091" y="-19392"/>
                  <a:pt x="375199" y="-28175"/>
                  <a:pt x="600000" y="0"/>
                </a:cubicBezTo>
                <a:cubicBezTo>
                  <a:pt x="824801" y="28175"/>
                  <a:pt x="967881" y="4647"/>
                  <a:pt x="1200000" y="0"/>
                </a:cubicBezTo>
                <a:cubicBezTo>
                  <a:pt x="1432119" y="-4647"/>
                  <a:pt x="1635195" y="11033"/>
                  <a:pt x="1800000" y="0"/>
                </a:cubicBezTo>
                <a:cubicBezTo>
                  <a:pt x="1964805" y="-11033"/>
                  <a:pt x="2115115" y="-25083"/>
                  <a:pt x="2328000" y="0"/>
                </a:cubicBezTo>
                <a:cubicBezTo>
                  <a:pt x="2540885" y="25083"/>
                  <a:pt x="2781116" y="-7595"/>
                  <a:pt x="2928000" y="0"/>
                </a:cubicBezTo>
                <a:cubicBezTo>
                  <a:pt x="3074884" y="7595"/>
                  <a:pt x="3294612" y="-5045"/>
                  <a:pt x="3600000" y="0"/>
                </a:cubicBezTo>
                <a:cubicBezTo>
                  <a:pt x="3586144" y="201985"/>
                  <a:pt x="3606584" y="572788"/>
                  <a:pt x="3600000" y="736478"/>
                </a:cubicBezTo>
                <a:cubicBezTo>
                  <a:pt x="3593416" y="900168"/>
                  <a:pt x="3580011" y="1125115"/>
                  <a:pt x="3600000" y="1269790"/>
                </a:cubicBezTo>
                <a:cubicBezTo>
                  <a:pt x="3619989" y="1414465"/>
                  <a:pt x="3575956" y="1723641"/>
                  <a:pt x="3600000" y="1904685"/>
                </a:cubicBezTo>
                <a:cubicBezTo>
                  <a:pt x="3624044" y="2085730"/>
                  <a:pt x="3572318" y="2408550"/>
                  <a:pt x="3600000" y="2539580"/>
                </a:cubicBezTo>
                <a:cubicBezTo>
                  <a:pt x="3627682" y="2670610"/>
                  <a:pt x="3611293" y="2923835"/>
                  <a:pt x="3600000" y="3174475"/>
                </a:cubicBezTo>
                <a:cubicBezTo>
                  <a:pt x="3588707" y="3425116"/>
                  <a:pt x="3621076" y="3532316"/>
                  <a:pt x="3600000" y="3656995"/>
                </a:cubicBezTo>
                <a:cubicBezTo>
                  <a:pt x="3578924" y="3781674"/>
                  <a:pt x="3623616" y="4101952"/>
                  <a:pt x="3600000" y="4291890"/>
                </a:cubicBezTo>
                <a:cubicBezTo>
                  <a:pt x="3576384" y="4481828"/>
                  <a:pt x="3617769" y="4867703"/>
                  <a:pt x="3600000" y="5079160"/>
                </a:cubicBezTo>
                <a:cubicBezTo>
                  <a:pt x="3417182" y="5061505"/>
                  <a:pt x="3211198" y="5078997"/>
                  <a:pt x="3072000" y="5079160"/>
                </a:cubicBezTo>
                <a:cubicBezTo>
                  <a:pt x="2932802" y="5079323"/>
                  <a:pt x="2775535" y="5074415"/>
                  <a:pt x="2544000" y="5079160"/>
                </a:cubicBezTo>
                <a:cubicBezTo>
                  <a:pt x="2312465" y="5083905"/>
                  <a:pt x="2272882" y="5081764"/>
                  <a:pt x="2052000" y="5079160"/>
                </a:cubicBezTo>
                <a:cubicBezTo>
                  <a:pt x="1831118" y="5076556"/>
                  <a:pt x="1643059" y="5094795"/>
                  <a:pt x="1416000" y="5079160"/>
                </a:cubicBezTo>
                <a:cubicBezTo>
                  <a:pt x="1188941" y="5063525"/>
                  <a:pt x="1036895" y="5095136"/>
                  <a:pt x="888000" y="5079160"/>
                </a:cubicBezTo>
                <a:cubicBezTo>
                  <a:pt x="739105" y="5063184"/>
                  <a:pt x="238261" y="5081991"/>
                  <a:pt x="0" y="5079160"/>
                </a:cubicBezTo>
                <a:cubicBezTo>
                  <a:pt x="-2366" y="4913208"/>
                  <a:pt x="-11107" y="4773362"/>
                  <a:pt x="0" y="4596640"/>
                </a:cubicBezTo>
                <a:cubicBezTo>
                  <a:pt x="11107" y="4419918"/>
                  <a:pt x="11536" y="4081528"/>
                  <a:pt x="0" y="3910953"/>
                </a:cubicBezTo>
                <a:cubicBezTo>
                  <a:pt x="-11536" y="3740378"/>
                  <a:pt x="9657" y="3589697"/>
                  <a:pt x="0" y="3428433"/>
                </a:cubicBezTo>
                <a:cubicBezTo>
                  <a:pt x="-9657" y="3267169"/>
                  <a:pt x="-4954" y="2956291"/>
                  <a:pt x="0" y="2691955"/>
                </a:cubicBezTo>
                <a:cubicBezTo>
                  <a:pt x="4954" y="2427619"/>
                  <a:pt x="-4419" y="2363120"/>
                  <a:pt x="0" y="2209435"/>
                </a:cubicBezTo>
                <a:cubicBezTo>
                  <a:pt x="4419" y="2055750"/>
                  <a:pt x="-18618" y="1891187"/>
                  <a:pt x="0" y="1726914"/>
                </a:cubicBezTo>
                <a:cubicBezTo>
                  <a:pt x="18618" y="1562641"/>
                  <a:pt x="727" y="1368601"/>
                  <a:pt x="0" y="1142811"/>
                </a:cubicBezTo>
                <a:cubicBezTo>
                  <a:pt x="-727" y="917021"/>
                  <a:pt x="24778" y="686712"/>
                  <a:pt x="0" y="558708"/>
                </a:cubicBezTo>
                <a:cubicBezTo>
                  <a:pt x="-24778" y="430704"/>
                  <a:pt x="-9735" y="239129"/>
                  <a:pt x="0" y="0"/>
                </a:cubicBezTo>
                <a:close/>
              </a:path>
            </a:pathLst>
          </a:custGeom>
          <a:noFill/>
          <a:ln>
            <a:solidFill>
              <a:srgbClr val="1600CF"/>
            </a:solidFill>
            <a:extLst>
              <a:ext uri="{C807C97D-BFC1-408E-A445-0C87EB9F89A2}">
                <ask:lineSketchStyleProps xmlns:ask="http://schemas.microsoft.com/office/drawing/2018/sketchyshapes" sd="30406237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B2F695CE-7841-B625-7C48-962944C5A1D7}"/>
              </a:ext>
            </a:extLst>
          </p:cNvPr>
          <p:cNvSpPr txBox="1"/>
          <p:nvPr/>
        </p:nvSpPr>
        <p:spPr>
          <a:xfrm>
            <a:off x="291417" y="1608027"/>
            <a:ext cx="261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bg1"/>
                </a:solidFill>
                <a:latin typeface="Roboto"/>
              </a:rPr>
              <a:t>SITUAÇÃO RACE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AFC45F7-91CB-DF8C-F568-1E95C04DF4AB}"/>
              </a:ext>
            </a:extLst>
          </p:cNvPr>
          <p:cNvSpPr txBox="1"/>
          <p:nvPr/>
        </p:nvSpPr>
        <p:spPr>
          <a:xfrm>
            <a:off x="309968" y="1278937"/>
            <a:ext cx="3600001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dirty="0">
                <a:latin typeface="Roboto"/>
              </a:rPr>
              <a:t>EXEMPLO PROPOSTA DE VALOR</a:t>
            </a:r>
          </a:p>
          <a:p>
            <a:endParaRPr lang="pt-PT" sz="1600" dirty="0">
              <a:latin typeface="Robot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b="1" dirty="0">
                <a:latin typeface="Roboto"/>
              </a:rPr>
              <a:t>Posicionamento da marca</a:t>
            </a:r>
            <a:r>
              <a:rPr lang="pt-PT" sz="1600" dirty="0">
                <a:latin typeface="Roboto"/>
              </a:rPr>
              <a:t>: “A Luz está sempre presente" (Hospital Luz), “Não há casa como a nossa” (IKEA)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b="1" dirty="0">
              <a:solidFill>
                <a:srgbClr val="555454"/>
              </a:solidFill>
              <a:latin typeface="Robot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b="1" dirty="0">
                <a:latin typeface="Roboto"/>
              </a:rPr>
              <a:t>Produto</a:t>
            </a:r>
            <a:r>
              <a:rPr lang="pt-PT" sz="1600" dirty="0">
                <a:latin typeface="Roboto"/>
              </a:rPr>
              <a:t>: Disponibilizar uma APP para os seus pacientes</a:t>
            </a:r>
          </a:p>
          <a:p>
            <a:endParaRPr lang="pt-PT" sz="1600" dirty="0">
              <a:latin typeface="Robot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b="1" dirty="0">
                <a:latin typeface="Roboto"/>
              </a:rPr>
              <a:t>Preço: </a:t>
            </a:r>
            <a:r>
              <a:rPr lang="pt-PT" sz="1600" dirty="0">
                <a:latin typeface="Roboto"/>
              </a:rPr>
              <a:t>Oferecer novas formas de pagamento online (na app, google pay, </a:t>
            </a:r>
            <a:r>
              <a:rPr lang="pt-PT" sz="1600" dirty="0" err="1">
                <a:latin typeface="Roboto"/>
              </a:rPr>
              <a:t>mbway</a:t>
            </a:r>
            <a:r>
              <a:rPr lang="pt-PT" sz="1600" dirty="0">
                <a:latin typeface="Roboto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>
              <a:latin typeface="Robot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b="1" dirty="0">
                <a:latin typeface="Roboto"/>
              </a:rPr>
              <a:t>Promoção: </a:t>
            </a:r>
            <a:r>
              <a:rPr lang="pt-PT" sz="1600" dirty="0">
                <a:latin typeface="Roboto"/>
              </a:rPr>
              <a:t>Criar uma linha de suporte aos pacientes através de social media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C0FB5453-4EA4-4DC8-B9DB-CCF47E15BA9F}"/>
              </a:ext>
            </a:extLst>
          </p:cNvPr>
          <p:cNvSpPr/>
          <p:nvPr/>
        </p:nvSpPr>
        <p:spPr>
          <a:xfrm>
            <a:off x="7906910" y="1069742"/>
            <a:ext cx="3600000" cy="5079160"/>
          </a:xfrm>
          <a:custGeom>
            <a:avLst/>
            <a:gdLst>
              <a:gd name="connsiteX0" fmla="*/ 0 w 3600000"/>
              <a:gd name="connsiteY0" fmla="*/ 0 h 5079160"/>
              <a:gd name="connsiteX1" fmla="*/ 600000 w 3600000"/>
              <a:gd name="connsiteY1" fmla="*/ 0 h 5079160"/>
              <a:gd name="connsiteX2" fmla="*/ 1200000 w 3600000"/>
              <a:gd name="connsiteY2" fmla="*/ 0 h 5079160"/>
              <a:gd name="connsiteX3" fmla="*/ 1800000 w 3600000"/>
              <a:gd name="connsiteY3" fmla="*/ 0 h 5079160"/>
              <a:gd name="connsiteX4" fmla="*/ 2328000 w 3600000"/>
              <a:gd name="connsiteY4" fmla="*/ 0 h 5079160"/>
              <a:gd name="connsiteX5" fmla="*/ 2928000 w 3600000"/>
              <a:gd name="connsiteY5" fmla="*/ 0 h 5079160"/>
              <a:gd name="connsiteX6" fmla="*/ 3600000 w 3600000"/>
              <a:gd name="connsiteY6" fmla="*/ 0 h 5079160"/>
              <a:gd name="connsiteX7" fmla="*/ 3600000 w 3600000"/>
              <a:gd name="connsiteY7" fmla="*/ 736478 h 5079160"/>
              <a:gd name="connsiteX8" fmla="*/ 3600000 w 3600000"/>
              <a:gd name="connsiteY8" fmla="*/ 1269790 h 5079160"/>
              <a:gd name="connsiteX9" fmla="*/ 3600000 w 3600000"/>
              <a:gd name="connsiteY9" fmla="*/ 1904685 h 5079160"/>
              <a:gd name="connsiteX10" fmla="*/ 3600000 w 3600000"/>
              <a:gd name="connsiteY10" fmla="*/ 2539580 h 5079160"/>
              <a:gd name="connsiteX11" fmla="*/ 3600000 w 3600000"/>
              <a:gd name="connsiteY11" fmla="*/ 3174475 h 5079160"/>
              <a:gd name="connsiteX12" fmla="*/ 3600000 w 3600000"/>
              <a:gd name="connsiteY12" fmla="*/ 3656995 h 5079160"/>
              <a:gd name="connsiteX13" fmla="*/ 3600000 w 3600000"/>
              <a:gd name="connsiteY13" fmla="*/ 4291890 h 5079160"/>
              <a:gd name="connsiteX14" fmla="*/ 3600000 w 3600000"/>
              <a:gd name="connsiteY14" fmla="*/ 5079160 h 5079160"/>
              <a:gd name="connsiteX15" fmla="*/ 3072000 w 3600000"/>
              <a:gd name="connsiteY15" fmla="*/ 5079160 h 5079160"/>
              <a:gd name="connsiteX16" fmla="*/ 2544000 w 3600000"/>
              <a:gd name="connsiteY16" fmla="*/ 5079160 h 5079160"/>
              <a:gd name="connsiteX17" fmla="*/ 2052000 w 3600000"/>
              <a:gd name="connsiteY17" fmla="*/ 5079160 h 5079160"/>
              <a:gd name="connsiteX18" fmla="*/ 1416000 w 3600000"/>
              <a:gd name="connsiteY18" fmla="*/ 5079160 h 5079160"/>
              <a:gd name="connsiteX19" fmla="*/ 888000 w 3600000"/>
              <a:gd name="connsiteY19" fmla="*/ 5079160 h 5079160"/>
              <a:gd name="connsiteX20" fmla="*/ 0 w 3600000"/>
              <a:gd name="connsiteY20" fmla="*/ 5079160 h 5079160"/>
              <a:gd name="connsiteX21" fmla="*/ 0 w 3600000"/>
              <a:gd name="connsiteY21" fmla="*/ 4596640 h 5079160"/>
              <a:gd name="connsiteX22" fmla="*/ 0 w 3600000"/>
              <a:gd name="connsiteY22" fmla="*/ 3910953 h 5079160"/>
              <a:gd name="connsiteX23" fmla="*/ 0 w 3600000"/>
              <a:gd name="connsiteY23" fmla="*/ 3428433 h 5079160"/>
              <a:gd name="connsiteX24" fmla="*/ 0 w 3600000"/>
              <a:gd name="connsiteY24" fmla="*/ 2691955 h 5079160"/>
              <a:gd name="connsiteX25" fmla="*/ 0 w 3600000"/>
              <a:gd name="connsiteY25" fmla="*/ 2209435 h 5079160"/>
              <a:gd name="connsiteX26" fmla="*/ 0 w 3600000"/>
              <a:gd name="connsiteY26" fmla="*/ 1726914 h 5079160"/>
              <a:gd name="connsiteX27" fmla="*/ 0 w 3600000"/>
              <a:gd name="connsiteY27" fmla="*/ 1142811 h 5079160"/>
              <a:gd name="connsiteX28" fmla="*/ 0 w 3600000"/>
              <a:gd name="connsiteY28" fmla="*/ 558708 h 5079160"/>
              <a:gd name="connsiteX29" fmla="*/ 0 w 3600000"/>
              <a:gd name="connsiteY29" fmla="*/ 0 h 507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600000" h="5079160" extrusionOk="0">
                <a:moveTo>
                  <a:pt x="0" y="0"/>
                </a:moveTo>
                <a:cubicBezTo>
                  <a:pt x="120091" y="-19392"/>
                  <a:pt x="375199" y="-28175"/>
                  <a:pt x="600000" y="0"/>
                </a:cubicBezTo>
                <a:cubicBezTo>
                  <a:pt x="824801" y="28175"/>
                  <a:pt x="967881" y="4647"/>
                  <a:pt x="1200000" y="0"/>
                </a:cubicBezTo>
                <a:cubicBezTo>
                  <a:pt x="1432119" y="-4647"/>
                  <a:pt x="1635195" y="11033"/>
                  <a:pt x="1800000" y="0"/>
                </a:cubicBezTo>
                <a:cubicBezTo>
                  <a:pt x="1964805" y="-11033"/>
                  <a:pt x="2115115" y="-25083"/>
                  <a:pt x="2328000" y="0"/>
                </a:cubicBezTo>
                <a:cubicBezTo>
                  <a:pt x="2540885" y="25083"/>
                  <a:pt x="2781116" y="-7595"/>
                  <a:pt x="2928000" y="0"/>
                </a:cubicBezTo>
                <a:cubicBezTo>
                  <a:pt x="3074884" y="7595"/>
                  <a:pt x="3294612" y="-5045"/>
                  <a:pt x="3600000" y="0"/>
                </a:cubicBezTo>
                <a:cubicBezTo>
                  <a:pt x="3586144" y="201985"/>
                  <a:pt x="3606584" y="572788"/>
                  <a:pt x="3600000" y="736478"/>
                </a:cubicBezTo>
                <a:cubicBezTo>
                  <a:pt x="3593416" y="900168"/>
                  <a:pt x="3580011" y="1125115"/>
                  <a:pt x="3600000" y="1269790"/>
                </a:cubicBezTo>
                <a:cubicBezTo>
                  <a:pt x="3619989" y="1414465"/>
                  <a:pt x="3575956" y="1723641"/>
                  <a:pt x="3600000" y="1904685"/>
                </a:cubicBezTo>
                <a:cubicBezTo>
                  <a:pt x="3624044" y="2085730"/>
                  <a:pt x="3572318" y="2408550"/>
                  <a:pt x="3600000" y="2539580"/>
                </a:cubicBezTo>
                <a:cubicBezTo>
                  <a:pt x="3627682" y="2670610"/>
                  <a:pt x="3611293" y="2923835"/>
                  <a:pt x="3600000" y="3174475"/>
                </a:cubicBezTo>
                <a:cubicBezTo>
                  <a:pt x="3588707" y="3425116"/>
                  <a:pt x="3621076" y="3532316"/>
                  <a:pt x="3600000" y="3656995"/>
                </a:cubicBezTo>
                <a:cubicBezTo>
                  <a:pt x="3578924" y="3781674"/>
                  <a:pt x="3623616" y="4101952"/>
                  <a:pt x="3600000" y="4291890"/>
                </a:cubicBezTo>
                <a:cubicBezTo>
                  <a:pt x="3576384" y="4481828"/>
                  <a:pt x="3617769" y="4867703"/>
                  <a:pt x="3600000" y="5079160"/>
                </a:cubicBezTo>
                <a:cubicBezTo>
                  <a:pt x="3417182" y="5061505"/>
                  <a:pt x="3211198" y="5078997"/>
                  <a:pt x="3072000" y="5079160"/>
                </a:cubicBezTo>
                <a:cubicBezTo>
                  <a:pt x="2932802" y="5079323"/>
                  <a:pt x="2775535" y="5074415"/>
                  <a:pt x="2544000" y="5079160"/>
                </a:cubicBezTo>
                <a:cubicBezTo>
                  <a:pt x="2312465" y="5083905"/>
                  <a:pt x="2272882" y="5081764"/>
                  <a:pt x="2052000" y="5079160"/>
                </a:cubicBezTo>
                <a:cubicBezTo>
                  <a:pt x="1831118" y="5076556"/>
                  <a:pt x="1643059" y="5094795"/>
                  <a:pt x="1416000" y="5079160"/>
                </a:cubicBezTo>
                <a:cubicBezTo>
                  <a:pt x="1188941" y="5063525"/>
                  <a:pt x="1036895" y="5095136"/>
                  <a:pt x="888000" y="5079160"/>
                </a:cubicBezTo>
                <a:cubicBezTo>
                  <a:pt x="739105" y="5063184"/>
                  <a:pt x="238261" y="5081991"/>
                  <a:pt x="0" y="5079160"/>
                </a:cubicBezTo>
                <a:cubicBezTo>
                  <a:pt x="-2366" y="4913208"/>
                  <a:pt x="-11107" y="4773362"/>
                  <a:pt x="0" y="4596640"/>
                </a:cubicBezTo>
                <a:cubicBezTo>
                  <a:pt x="11107" y="4419918"/>
                  <a:pt x="11536" y="4081528"/>
                  <a:pt x="0" y="3910953"/>
                </a:cubicBezTo>
                <a:cubicBezTo>
                  <a:pt x="-11536" y="3740378"/>
                  <a:pt x="9657" y="3589697"/>
                  <a:pt x="0" y="3428433"/>
                </a:cubicBezTo>
                <a:cubicBezTo>
                  <a:pt x="-9657" y="3267169"/>
                  <a:pt x="-4954" y="2956291"/>
                  <a:pt x="0" y="2691955"/>
                </a:cubicBezTo>
                <a:cubicBezTo>
                  <a:pt x="4954" y="2427619"/>
                  <a:pt x="-4419" y="2363120"/>
                  <a:pt x="0" y="2209435"/>
                </a:cubicBezTo>
                <a:cubicBezTo>
                  <a:pt x="4419" y="2055750"/>
                  <a:pt x="-18618" y="1891187"/>
                  <a:pt x="0" y="1726914"/>
                </a:cubicBezTo>
                <a:cubicBezTo>
                  <a:pt x="18618" y="1562641"/>
                  <a:pt x="727" y="1368601"/>
                  <a:pt x="0" y="1142811"/>
                </a:cubicBezTo>
                <a:cubicBezTo>
                  <a:pt x="-727" y="917021"/>
                  <a:pt x="24778" y="686712"/>
                  <a:pt x="0" y="558708"/>
                </a:cubicBezTo>
                <a:cubicBezTo>
                  <a:pt x="-24778" y="430704"/>
                  <a:pt x="-9735" y="239129"/>
                  <a:pt x="0" y="0"/>
                </a:cubicBezTo>
                <a:close/>
              </a:path>
            </a:pathLst>
          </a:custGeom>
          <a:noFill/>
          <a:ln>
            <a:solidFill>
              <a:srgbClr val="1600CF"/>
            </a:solidFill>
            <a:extLst>
              <a:ext uri="{C807C97D-BFC1-408E-A445-0C87EB9F89A2}">
                <ask:lineSketchStyleProps xmlns:ask="http://schemas.microsoft.com/office/drawing/2018/sketchyshapes" sd="30406237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6026D213-FA04-F0C3-302B-D9941070CDDE}"/>
              </a:ext>
            </a:extLst>
          </p:cNvPr>
          <p:cNvSpPr txBox="1"/>
          <p:nvPr/>
        </p:nvSpPr>
        <p:spPr>
          <a:xfrm>
            <a:off x="7906909" y="1278937"/>
            <a:ext cx="3600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dirty="0">
                <a:latin typeface="Roboto"/>
              </a:rPr>
              <a:t>EXEMPLO MKT DE CONTEUDO</a:t>
            </a:r>
          </a:p>
          <a:p>
            <a:endParaRPr lang="pt-PT" sz="1600" dirty="0">
              <a:latin typeface="Robot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>
                <a:latin typeface="Roboto"/>
              </a:rPr>
              <a:t>Construir novas </a:t>
            </a:r>
            <a:r>
              <a:rPr lang="pt-PT" sz="1600" dirty="0" err="1">
                <a:latin typeface="Roboto"/>
              </a:rPr>
              <a:t>landing</a:t>
            </a:r>
            <a:r>
              <a:rPr lang="pt-PT" sz="1600" dirty="0">
                <a:latin typeface="Roboto"/>
              </a:rPr>
              <a:t> </a:t>
            </a:r>
            <a:r>
              <a:rPr lang="pt-PT" sz="1600" dirty="0" err="1">
                <a:latin typeface="Roboto"/>
              </a:rPr>
              <a:t>pages</a:t>
            </a:r>
            <a:r>
              <a:rPr lang="pt-PT" sz="1600" dirty="0">
                <a:latin typeface="Roboto"/>
              </a:rPr>
              <a:t> com inclusão de vídeo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>
              <a:latin typeface="Robot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>
                <a:latin typeface="Roboto"/>
              </a:rPr>
              <a:t>Realizar, no mínimo 4 </a:t>
            </a:r>
            <a:r>
              <a:rPr lang="pt-PT" sz="1600" dirty="0" err="1">
                <a:latin typeface="Roboto"/>
              </a:rPr>
              <a:t>posts</a:t>
            </a:r>
            <a:r>
              <a:rPr lang="pt-PT" sz="1600" dirty="0">
                <a:latin typeface="Roboto"/>
              </a:rPr>
              <a:t> por mês no blog da empresa</a:t>
            </a:r>
          </a:p>
          <a:p>
            <a:endParaRPr lang="pt-PT" sz="1600" dirty="0">
              <a:latin typeface="Robot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>
                <a:latin typeface="Roboto"/>
              </a:rPr>
              <a:t>Escrever 2 </a:t>
            </a:r>
            <a:r>
              <a:rPr lang="pt-PT" sz="1600" dirty="0" err="1">
                <a:latin typeface="Roboto"/>
              </a:rPr>
              <a:t>whitepapers</a:t>
            </a:r>
            <a:r>
              <a:rPr lang="pt-PT" sz="1600" dirty="0">
                <a:latin typeface="Roboto"/>
              </a:rPr>
              <a:t> que fiquem disponíveis para download</a:t>
            </a:r>
          </a:p>
          <a:p>
            <a:endParaRPr lang="pt-PT" sz="1600" dirty="0">
              <a:latin typeface="Roboto"/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AC196CDC-C204-B32B-6651-DBD1857287A4}"/>
              </a:ext>
            </a:extLst>
          </p:cNvPr>
          <p:cNvSpPr/>
          <p:nvPr/>
        </p:nvSpPr>
        <p:spPr>
          <a:xfrm>
            <a:off x="4101806" y="1069742"/>
            <a:ext cx="3600000" cy="5079160"/>
          </a:xfrm>
          <a:custGeom>
            <a:avLst/>
            <a:gdLst>
              <a:gd name="connsiteX0" fmla="*/ 0 w 3600000"/>
              <a:gd name="connsiteY0" fmla="*/ 0 h 5079160"/>
              <a:gd name="connsiteX1" fmla="*/ 600000 w 3600000"/>
              <a:gd name="connsiteY1" fmla="*/ 0 h 5079160"/>
              <a:gd name="connsiteX2" fmla="*/ 1200000 w 3600000"/>
              <a:gd name="connsiteY2" fmla="*/ 0 h 5079160"/>
              <a:gd name="connsiteX3" fmla="*/ 1800000 w 3600000"/>
              <a:gd name="connsiteY3" fmla="*/ 0 h 5079160"/>
              <a:gd name="connsiteX4" fmla="*/ 2328000 w 3600000"/>
              <a:gd name="connsiteY4" fmla="*/ 0 h 5079160"/>
              <a:gd name="connsiteX5" fmla="*/ 2928000 w 3600000"/>
              <a:gd name="connsiteY5" fmla="*/ 0 h 5079160"/>
              <a:gd name="connsiteX6" fmla="*/ 3600000 w 3600000"/>
              <a:gd name="connsiteY6" fmla="*/ 0 h 5079160"/>
              <a:gd name="connsiteX7" fmla="*/ 3600000 w 3600000"/>
              <a:gd name="connsiteY7" fmla="*/ 736478 h 5079160"/>
              <a:gd name="connsiteX8" fmla="*/ 3600000 w 3600000"/>
              <a:gd name="connsiteY8" fmla="*/ 1269790 h 5079160"/>
              <a:gd name="connsiteX9" fmla="*/ 3600000 w 3600000"/>
              <a:gd name="connsiteY9" fmla="*/ 1904685 h 5079160"/>
              <a:gd name="connsiteX10" fmla="*/ 3600000 w 3600000"/>
              <a:gd name="connsiteY10" fmla="*/ 2539580 h 5079160"/>
              <a:gd name="connsiteX11" fmla="*/ 3600000 w 3600000"/>
              <a:gd name="connsiteY11" fmla="*/ 3174475 h 5079160"/>
              <a:gd name="connsiteX12" fmla="*/ 3600000 w 3600000"/>
              <a:gd name="connsiteY12" fmla="*/ 3656995 h 5079160"/>
              <a:gd name="connsiteX13" fmla="*/ 3600000 w 3600000"/>
              <a:gd name="connsiteY13" fmla="*/ 4291890 h 5079160"/>
              <a:gd name="connsiteX14" fmla="*/ 3600000 w 3600000"/>
              <a:gd name="connsiteY14" fmla="*/ 5079160 h 5079160"/>
              <a:gd name="connsiteX15" fmla="*/ 3072000 w 3600000"/>
              <a:gd name="connsiteY15" fmla="*/ 5079160 h 5079160"/>
              <a:gd name="connsiteX16" fmla="*/ 2544000 w 3600000"/>
              <a:gd name="connsiteY16" fmla="*/ 5079160 h 5079160"/>
              <a:gd name="connsiteX17" fmla="*/ 2052000 w 3600000"/>
              <a:gd name="connsiteY17" fmla="*/ 5079160 h 5079160"/>
              <a:gd name="connsiteX18" fmla="*/ 1416000 w 3600000"/>
              <a:gd name="connsiteY18" fmla="*/ 5079160 h 5079160"/>
              <a:gd name="connsiteX19" fmla="*/ 888000 w 3600000"/>
              <a:gd name="connsiteY19" fmla="*/ 5079160 h 5079160"/>
              <a:gd name="connsiteX20" fmla="*/ 0 w 3600000"/>
              <a:gd name="connsiteY20" fmla="*/ 5079160 h 5079160"/>
              <a:gd name="connsiteX21" fmla="*/ 0 w 3600000"/>
              <a:gd name="connsiteY21" fmla="*/ 4596640 h 5079160"/>
              <a:gd name="connsiteX22" fmla="*/ 0 w 3600000"/>
              <a:gd name="connsiteY22" fmla="*/ 3910953 h 5079160"/>
              <a:gd name="connsiteX23" fmla="*/ 0 w 3600000"/>
              <a:gd name="connsiteY23" fmla="*/ 3428433 h 5079160"/>
              <a:gd name="connsiteX24" fmla="*/ 0 w 3600000"/>
              <a:gd name="connsiteY24" fmla="*/ 2691955 h 5079160"/>
              <a:gd name="connsiteX25" fmla="*/ 0 w 3600000"/>
              <a:gd name="connsiteY25" fmla="*/ 2209435 h 5079160"/>
              <a:gd name="connsiteX26" fmla="*/ 0 w 3600000"/>
              <a:gd name="connsiteY26" fmla="*/ 1726914 h 5079160"/>
              <a:gd name="connsiteX27" fmla="*/ 0 w 3600000"/>
              <a:gd name="connsiteY27" fmla="*/ 1142811 h 5079160"/>
              <a:gd name="connsiteX28" fmla="*/ 0 w 3600000"/>
              <a:gd name="connsiteY28" fmla="*/ 558708 h 5079160"/>
              <a:gd name="connsiteX29" fmla="*/ 0 w 3600000"/>
              <a:gd name="connsiteY29" fmla="*/ 0 h 507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600000" h="5079160" extrusionOk="0">
                <a:moveTo>
                  <a:pt x="0" y="0"/>
                </a:moveTo>
                <a:cubicBezTo>
                  <a:pt x="120091" y="-19392"/>
                  <a:pt x="375199" y="-28175"/>
                  <a:pt x="600000" y="0"/>
                </a:cubicBezTo>
                <a:cubicBezTo>
                  <a:pt x="824801" y="28175"/>
                  <a:pt x="967881" y="4647"/>
                  <a:pt x="1200000" y="0"/>
                </a:cubicBezTo>
                <a:cubicBezTo>
                  <a:pt x="1432119" y="-4647"/>
                  <a:pt x="1635195" y="11033"/>
                  <a:pt x="1800000" y="0"/>
                </a:cubicBezTo>
                <a:cubicBezTo>
                  <a:pt x="1964805" y="-11033"/>
                  <a:pt x="2115115" y="-25083"/>
                  <a:pt x="2328000" y="0"/>
                </a:cubicBezTo>
                <a:cubicBezTo>
                  <a:pt x="2540885" y="25083"/>
                  <a:pt x="2781116" y="-7595"/>
                  <a:pt x="2928000" y="0"/>
                </a:cubicBezTo>
                <a:cubicBezTo>
                  <a:pt x="3074884" y="7595"/>
                  <a:pt x="3294612" y="-5045"/>
                  <a:pt x="3600000" y="0"/>
                </a:cubicBezTo>
                <a:cubicBezTo>
                  <a:pt x="3586144" y="201985"/>
                  <a:pt x="3606584" y="572788"/>
                  <a:pt x="3600000" y="736478"/>
                </a:cubicBezTo>
                <a:cubicBezTo>
                  <a:pt x="3593416" y="900168"/>
                  <a:pt x="3580011" y="1125115"/>
                  <a:pt x="3600000" y="1269790"/>
                </a:cubicBezTo>
                <a:cubicBezTo>
                  <a:pt x="3619989" y="1414465"/>
                  <a:pt x="3575956" y="1723641"/>
                  <a:pt x="3600000" y="1904685"/>
                </a:cubicBezTo>
                <a:cubicBezTo>
                  <a:pt x="3624044" y="2085730"/>
                  <a:pt x="3572318" y="2408550"/>
                  <a:pt x="3600000" y="2539580"/>
                </a:cubicBezTo>
                <a:cubicBezTo>
                  <a:pt x="3627682" y="2670610"/>
                  <a:pt x="3611293" y="2923835"/>
                  <a:pt x="3600000" y="3174475"/>
                </a:cubicBezTo>
                <a:cubicBezTo>
                  <a:pt x="3588707" y="3425116"/>
                  <a:pt x="3621076" y="3532316"/>
                  <a:pt x="3600000" y="3656995"/>
                </a:cubicBezTo>
                <a:cubicBezTo>
                  <a:pt x="3578924" y="3781674"/>
                  <a:pt x="3623616" y="4101952"/>
                  <a:pt x="3600000" y="4291890"/>
                </a:cubicBezTo>
                <a:cubicBezTo>
                  <a:pt x="3576384" y="4481828"/>
                  <a:pt x="3617769" y="4867703"/>
                  <a:pt x="3600000" y="5079160"/>
                </a:cubicBezTo>
                <a:cubicBezTo>
                  <a:pt x="3417182" y="5061505"/>
                  <a:pt x="3211198" y="5078997"/>
                  <a:pt x="3072000" y="5079160"/>
                </a:cubicBezTo>
                <a:cubicBezTo>
                  <a:pt x="2932802" y="5079323"/>
                  <a:pt x="2775535" y="5074415"/>
                  <a:pt x="2544000" y="5079160"/>
                </a:cubicBezTo>
                <a:cubicBezTo>
                  <a:pt x="2312465" y="5083905"/>
                  <a:pt x="2272882" y="5081764"/>
                  <a:pt x="2052000" y="5079160"/>
                </a:cubicBezTo>
                <a:cubicBezTo>
                  <a:pt x="1831118" y="5076556"/>
                  <a:pt x="1643059" y="5094795"/>
                  <a:pt x="1416000" y="5079160"/>
                </a:cubicBezTo>
                <a:cubicBezTo>
                  <a:pt x="1188941" y="5063525"/>
                  <a:pt x="1036895" y="5095136"/>
                  <a:pt x="888000" y="5079160"/>
                </a:cubicBezTo>
                <a:cubicBezTo>
                  <a:pt x="739105" y="5063184"/>
                  <a:pt x="238261" y="5081991"/>
                  <a:pt x="0" y="5079160"/>
                </a:cubicBezTo>
                <a:cubicBezTo>
                  <a:pt x="-2366" y="4913208"/>
                  <a:pt x="-11107" y="4773362"/>
                  <a:pt x="0" y="4596640"/>
                </a:cubicBezTo>
                <a:cubicBezTo>
                  <a:pt x="11107" y="4419918"/>
                  <a:pt x="11536" y="4081528"/>
                  <a:pt x="0" y="3910953"/>
                </a:cubicBezTo>
                <a:cubicBezTo>
                  <a:pt x="-11536" y="3740378"/>
                  <a:pt x="9657" y="3589697"/>
                  <a:pt x="0" y="3428433"/>
                </a:cubicBezTo>
                <a:cubicBezTo>
                  <a:pt x="-9657" y="3267169"/>
                  <a:pt x="-4954" y="2956291"/>
                  <a:pt x="0" y="2691955"/>
                </a:cubicBezTo>
                <a:cubicBezTo>
                  <a:pt x="4954" y="2427619"/>
                  <a:pt x="-4419" y="2363120"/>
                  <a:pt x="0" y="2209435"/>
                </a:cubicBezTo>
                <a:cubicBezTo>
                  <a:pt x="4419" y="2055750"/>
                  <a:pt x="-18618" y="1891187"/>
                  <a:pt x="0" y="1726914"/>
                </a:cubicBezTo>
                <a:cubicBezTo>
                  <a:pt x="18618" y="1562641"/>
                  <a:pt x="727" y="1368601"/>
                  <a:pt x="0" y="1142811"/>
                </a:cubicBezTo>
                <a:cubicBezTo>
                  <a:pt x="-727" y="917021"/>
                  <a:pt x="24778" y="686712"/>
                  <a:pt x="0" y="558708"/>
                </a:cubicBezTo>
                <a:cubicBezTo>
                  <a:pt x="-24778" y="430704"/>
                  <a:pt x="-9735" y="239129"/>
                  <a:pt x="0" y="0"/>
                </a:cubicBezTo>
                <a:close/>
              </a:path>
            </a:pathLst>
          </a:custGeom>
          <a:noFill/>
          <a:ln>
            <a:solidFill>
              <a:srgbClr val="1600CF"/>
            </a:solidFill>
            <a:extLst>
              <a:ext uri="{C807C97D-BFC1-408E-A445-0C87EB9F89A2}">
                <ask:lineSketchStyleProps xmlns:ask="http://schemas.microsoft.com/office/drawing/2018/sketchyshapes" sd="30406237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E5306119-08B9-7229-490F-3FC73221C6CE}"/>
              </a:ext>
            </a:extLst>
          </p:cNvPr>
          <p:cNvSpPr txBox="1"/>
          <p:nvPr/>
        </p:nvSpPr>
        <p:spPr>
          <a:xfrm>
            <a:off x="4101805" y="1278937"/>
            <a:ext cx="36000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dirty="0">
                <a:latin typeface="Roboto"/>
              </a:rPr>
              <a:t>EXEMPLO ESTRATÉGIA DE COMUNICAÇÃO RACE</a:t>
            </a:r>
          </a:p>
          <a:p>
            <a:endParaRPr lang="pt-PT" sz="1600" dirty="0">
              <a:latin typeface="Roboto"/>
            </a:endParaRPr>
          </a:p>
          <a:p>
            <a:r>
              <a:rPr lang="pt-PT" sz="1600" u="sng" dirty="0">
                <a:latin typeface="Roboto"/>
              </a:rPr>
              <a:t>Estratégia de aquisição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>
                <a:latin typeface="Roboto"/>
              </a:rPr>
              <a:t>Presença em fóruns de especialidade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>
                <a:latin typeface="Roboto"/>
              </a:rPr>
              <a:t>Trabalhar numa campanha Google </a:t>
            </a:r>
            <a:r>
              <a:rPr lang="pt-PT" sz="1600" dirty="0" err="1">
                <a:latin typeface="Roboto"/>
              </a:rPr>
              <a:t>Search</a:t>
            </a:r>
            <a:endParaRPr lang="pt-PT" sz="1600" dirty="0">
              <a:latin typeface="Robot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>
                <a:latin typeface="Roboto"/>
              </a:rPr>
              <a:t>Lançar uma campanha de aquisição de novos subscritores de email</a:t>
            </a:r>
          </a:p>
          <a:p>
            <a:endParaRPr lang="pt-PT" sz="1600" dirty="0">
              <a:latin typeface="Roboto"/>
            </a:endParaRPr>
          </a:p>
          <a:p>
            <a:r>
              <a:rPr lang="pt-PT" sz="1600" u="sng" dirty="0">
                <a:latin typeface="Roboto"/>
              </a:rPr>
              <a:t>Estratégia de retenção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>
                <a:latin typeface="Roboto"/>
              </a:rPr>
              <a:t>Planificar uma </a:t>
            </a:r>
            <a:r>
              <a:rPr lang="pt-PT" sz="1600" dirty="0" err="1">
                <a:latin typeface="Roboto"/>
              </a:rPr>
              <a:t>enews</a:t>
            </a:r>
            <a:r>
              <a:rPr lang="pt-PT" sz="1600" dirty="0">
                <a:latin typeface="Roboto"/>
              </a:rPr>
              <a:t> por mês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>
                <a:latin typeface="Roboto"/>
              </a:rPr>
              <a:t>Lançar uma campanha de social media de recomendação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>
                <a:latin typeface="Roboto"/>
              </a:rPr>
              <a:t>Lançar campanha de </a:t>
            </a:r>
            <a:r>
              <a:rPr lang="pt-PT" sz="1600" dirty="0" err="1">
                <a:latin typeface="Roboto"/>
              </a:rPr>
              <a:t>retargeting</a:t>
            </a:r>
            <a:endParaRPr lang="pt-PT" sz="1600" dirty="0">
              <a:latin typeface="Roboto"/>
            </a:endParaRPr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7623B18A-8F2F-DC39-E3A4-879C6919937F}"/>
              </a:ext>
            </a:extLst>
          </p:cNvPr>
          <p:cNvSpPr txBox="1"/>
          <p:nvPr/>
        </p:nvSpPr>
        <p:spPr>
          <a:xfrm>
            <a:off x="0" y="480819"/>
            <a:ext cx="10777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>
                <a:solidFill>
                  <a:srgbClr val="D095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EXERCICIO: CONSTRUIR UMA ESTRATÉGIA ONLINE</a:t>
            </a:r>
            <a:endParaRPr lang="en-PT" sz="2800" dirty="0">
              <a:solidFill>
                <a:srgbClr val="D095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9578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5CF49A49-157E-26B3-0CB7-B4FD01E30BFF}"/>
              </a:ext>
            </a:extLst>
          </p:cNvPr>
          <p:cNvSpPr/>
          <p:nvPr/>
        </p:nvSpPr>
        <p:spPr>
          <a:xfrm>
            <a:off x="240549" y="1272539"/>
            <a:ext cx="2610000" cy="1504800"/>
          </a:xfrm>
          <a:custGeom>
            <a:avLst/>
            <a:gdLst>
              <a:gd name="connsiteX0" fmla="*/ 0 w 2610000"/>
              <a:gd name="connsiteY0" fmla="*/ 0 h 1504800"/>
              <a:gd name="connsiteX1" fmla="*/ 600300 w 2610000"/>
              <a:gd name="connsiteY1" fmla="*/ 0 h 1504800"/>
              <a:gd name="connsiteX2" fmla="*/ 1200600 w 2610000"/>
              <a:gd name="connsiteY2" fmla="*/ 0 h 1504800"/>
              <a:gd name="connsiteX3" fmla="*/ 1827000 w 2610000"/>
              <a:gd name="connsiteY3" fmla="*/ 0 h 1504800"/>
              <a:gd name="connsiteX4" fmla="*/ 2610000 w 2610000"/>
              <a:gd name="connsiteY4" fmla="*/ 0 h 1504800"/>
              <a:gd name="connsiteX5" fmla="*/ 2610000 w 2610000"/>
              <a:gd name="connsiteY5" fmla="*/ 501600 h 1504800"/>
              <a:gd name="connsiteX6" fmla="*/ 2610000 w 2610000"/>
              <a:gd name="connsiteY6" fmla="*/ 958056 h 1504800"/>
              <a:gd name="connsiteX7" fmla="*/ 2610000 w 2610000"/>
              <a:gd name="connsiteY7" fmla="*/ 1504800 h 1504800"/>
              <a:gd name="connsiteX8" fmla="*/ 1983600 w 2610000"/>
              <a:gd name="connsiteY8" fmla="*/ 1504800 h 1504800"/>
              <a:gd name="connsiteX9" fmla="*/ 1409400 w 2610000"/>
              <a:gd name="connsiteY9" fmla="*/ 1504800 h 1504800"/>
              <a:gd name="connsiteX10" fmla="*/ 835200 w 2610000"/>
              <a:gd name="connsiteY10" fmla="*/ 1504800 h 1504800"/>
              <a:gd name="connsiteX11" fmla="*/ 0 w 2610000"/>
              <a:gd name="connsiteY11" fmla="*/ 1504800 h 1504800"/>
              <a:gd name="connsiteX12" fmla="*/ 0 w 2610000"/>
              <a:gd name="connsiteY12" fmla="*/ 1018248 h 1504800"/>
              <a:gd name="connsiteX13" fmla="*/ 0 w 2610000"/>
              <a:gd name="connsiteY13" fmla="*/ 531696 h 1504800"/>
              <a:gd name="connsiteX14" fmla="*/ 0 w 2610000"/>
              <a:gd name="connsiteY14" fmla="*/ 0 h 15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0000" h="1504800" fill="none" extrusionOk="0">
                <a:moveTo>
                  <a:pt x="0" y="0"/>
                </a:moveTo>
                <a:cubicBezTo>
                  <a:pt x="249189" y="11259"/>
                  <a:pt x="447965" y="-24189"/>
                  <a:pt x="600300" y="0"/>
                </a:cubicBezTo>
                <a:cubicBezTo>
                  <a:pt x="752635" y="24189"/>
                  <a:pt x="1038549" y="-16055"/>
                  <a:pt x="1200600" y="0"/>
                </a:cubicBezTo>
                <a:cubicBezTo>
                  <a:pt x="1362651" y="16055"/>
                  <a:pt x="1627065" y="-16913"/>
                  <a:pt x="1827000" y="0"/>
                </a:cubicBezTo>
                <a:cubicBezTo>
                  <a:pt x="2026935" y="16913"/>
                  <a:pt x="2351098" y="1012"/>
                  <a:pt x="2610000" y="0"/>
                </a:cubicBezTo>
                <a:cubicBezTo>
                  <a:pt x="2626902" y="244025"/>
                  <a:pt x="2627540" y="274180"/>
                  <a:pt x="2610000" y="501600"/>
                </a:cubicBezTo>
                <a:cubicBezTo>
                  <a:pt x="2592460" y="729020"/>
                  <a:pt x="2589646" y="857379"/>
                  <a:pt x="2610000" y="958056"/>
                </a:cubicBezTo>
                <a:cubicBezTo>
                  <a:pt x="2630354" y="1058733"/>
                  <a:pt x="2589168" y="1254505"/>
                  <a:pt x="2610000" y="1504800"/>
                </a:cubicBezTo>
                <a:cubicBezTo>
                  <a:pt x="2479261" y="1490953"/>
                  <a:pt x="2198307" y="1529984"/>
                  <a:pt x="1983600" y="1504800"/>
                </a:cubicBezTo>
                <a:cubicBezTo>
                  <a:pt x="1768893" y="1479616"/>
                  <a:pt x="1560528" y="1503327"/>
                  <a:pt x="1409400" y="1504800"/>
                </a:cubicBezTo>
                <a:cubicBezTo>
                  <a:pt x="1258272" y="1506273"/>
                  <a:pt x="990971" y="1489454"/>
                  <a:pt x="835200" y="1504800"/>
                </a:cubicBezTo>
                <a:cubicBezTo>
                  <a:pt x="679429" y="1520146"/>
                  <a:pt x="192995" y="1527043"/>
                  <a:pt x="0" y="1504800"/>
                </a:cubicBezTo>
                <a:cubicBezTo>
                  <a:pt x="29" y="1333259"/>
                  <a:pt x="236" y="1143935"/>
                  <a:pt x="0" y="1018248"/>
                </a:cubicBezTo>
                <a:cubicBezTo>
                  <a:pt x="-236" y="892561"/>
                  <a:pt x="20585" y="768734"/>
                  <a:pt x="0" y="531696"/>
                </a:cubicBezTo>
                <a:cubicBezTo>
                  <a:pt x="-20585" y="294658"/>
                  <a:pt x="-10976" y="265282"/>
                  <a:pt x="0" y="0"/>
                </a:cubicBezTo>
                <a:close/>
              </a:path>
              <a:path w="2610000" h="1504800" stroke="0" extrusionOk="0">
                <a:moveTo>
                  <a:pt x="0" y="0"/>
                </a:moveTo>
                <a:cubicBezTo>
                  <a:pt x="310234" y="-26517"/>
                  <a:pt x="344261" y="-21050"/>
                  <a:pt x="652500" y="0"/>
                </a:cubicBezTo>
                <a:cubicBezTo>
                  <a:pt x="960739" y="21050"/>
                  <a:pt x="1064201" y="-18978"/>
                  <a:pt x="1305000" y="0"/>
                </a:cubicBezTo>
                <a:cubicBezTo>
                  <a:pt x="1545799" y="18978"/>
                  <a:pt x="1744154" y="30158"/>
                  <a:pt x="1957500" y="0"/>
                </a:cubicBezTo>
                <a:cubicBezTo>
                  <a:pt x="2170846" y="-30158"/>
                  <a:pt x="2426997" y="-12258"/>
                  <a:pt x="2610000" y="0"/>
                </a:cubicBezTo>
                <a:cubicBezTo>
                  <a:pt x="2589635" y="250553"/>
                  <a:pt x="2623704" y="282608"/>
                  <a:pt x="2610000" y="501600"/>
                </a:cubicBezTo>
                <a:cubicBezTo>
                  <a:pt x="2596296" y="720592"/>
                  <a:pt x="2605491" y="860395"/>
                  <a:pt x="2610000" y="973104"/>
                </a:cubicBezTo>
                <a:cubicBezTo>
                  <a:pt x="2614509" y="1085813"/>
                  <a:pt x="2595450" y="1255637"/>
                  <a:pt x="2610000" y="1504800"/>
                </a:cubicBezTo>
                <a:cubicBezTo>
                  <a:pt x="2356155" y="1518087"/>
                  <a:pt x="2151602" y="1521303"/>
                  <a:pt x="2009700" y="1504800"/>
                </a:cubicBezTo>
                <a:cubicBezTo>
                  <a:pt x="1867798" y="1488297"/>
                  <a:pt x="1621580" y="1484754"/>
                  <a:pt x="1435500" y="1504800"/>
                </a:cubicBezTo>
                <a:cubicBezTo>
                  <a:pt x="1249420" y="1524846"/>
                  <a:pt x="1092935" y="1514001"/>
                  <a:pt x="861300" y="1504800"/>
                </a:cubicBezTo>
                <a:cubicBezTo>
                  <a:pt x="629665" y="1495599"/>
                  <a:pt x="412936" y="1465492"/>
                  <a:pt x="0" y="1504800"/>
                </a:cubicBezTo>
                <a:cubicBezTo>
                  <a:pt x="13262" y="1332053"/>
                  <a:pt x="19701" y="1158120"/>
                  <a:pt x="0" y="1018248"/>
                </a:cubicBezTo>
                <a:cubicBezTo>
                  <a:pt x="-19701" y="878376"/>
                  <a:pt x="-1763" y="643106"/>
                  <a:pt x="0" y="531696"/>
                </a:cubicBezTo>
                <a:cubicBezTo>
                  <a:pt x="1763" y="420286"/>
                  <a:pt x="22196" y="135160"/>
                  <a:pt x="0" y="0"/>
                </a:cubicBezTo>
                <a:close/>
              </a:path>
            </a:pathLst>
          </a:custGeom>
          <a:solidFill>
            <a:srgbClr val="1600CF"/>
          </a:solidFill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 sd="30406237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bg1"/>
              </a:solidFill>
              <a:latin typeface="Roboto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804DE2CC-EBE1-C207-954E-3960E92ACA74}"/>
              </a:ext>
            </a:extLst>
          </p:cNvPr>
          <p:cNvSpPr/>
          <p:nvPr/>
        </p:nvSpPr>
        <p:spPr>
          <a:xfrm>
            <a:off x="2973916" y="1272538"/>
            <a:ext cx="2610000" cy="1504800"/>
          </a:xfrm>
          <a:custGeom>
            <a:avLst/>
            <a:gdLst>
              <a:gd name="connsiteX0" fmla="*/ 0 w 2610000"/>
              <a:gd name="connsiteY0" fmla="*/ 0 h 1504800"/>
              <a:gd name="connsiteX1" fmla="*/ 626400 w 2610000"/>
              <a:gd name="connsiteY1" fmla="*/ 0 h 1504800"/>
              <a:gd name="connsiteX2" fmla="*/ 1200600 w 2610000"/>
              <a:gd name="connsiteY2" fmla="*/ 0 h 1504800"/>
              <a:gd name="connsiteX3" fmla="*/ 1905300 w 2610000"/>
              <a:gd name="connsiteY3" fmla="*/ 0 h 1504800"/>
              <a:gd name="connsiteX4" fmla="*/ 2610000 w 2610000"/>
              <a:gd name="connsiteY4" fmla="*/ 0 h 1504800"/>
              <a:gd name="connsiteX5" fmla="*/ 2610000 w 2610000"/>
              <a:gd name="connsiteY5" fmla="*/ 471504 h 1504800"/>
              <a:gd name="connsiteX6" fmla="*/ 2610000 w 2610000"/>
              <a:gd name="connsiteY6" fmla="*/ 958056 h 1504800"/>
              <a:gd name="connsiteX7" fmla="*/ 2610000 w 2610000"/>
              <a:gd name="connsiteY7" fmla="*/ 1504800 h 1504800"/>
              <a:gd name="connsiteX8" fmla="*/ 1931400 w 2610000"/>
              <a:gd name="connsiteY8" fmla="*/ 1504800 h 1504800"/>
              <a:gd name="connsiteX9" fmla="*/ 1252800 w 2610000"/>
              <a:gd name="connsiteY9" fmla="*/ 1504800 h 1504800"/>
              <a:gd name="connsiteX10" fmla="*/ 574200 w 2610000"/>
              <a:gd name="connsiteY10" fmla="*/ 1504800 h 1504800"/>
              <a:gd name="connsiteX11" fmla="*/ 0 w 2610000"/>
              <a:gd name="connsiteY11" fmla="*/ 1504800 h 1504800"/>
              <a:gd name="connsiteX12" fmla="*/ 0 w 2610000"/>
              <a:gd name="connsiteY12" fmla="*/ 1048344 h 1504800"/>
              <a:gd name="connsiteX13" fmla="*/ 0 w 2610000"/>
              <a:gd name="connsiteY13" fmla="*/ 591888 h 1504800"/>
              <a:gd name="connsiteX14" fmla="*/ 0 w 2610000"/>
              <a:gd name="connsiteY14" fmla="*/ 0 h 15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0000" h="1504800" fill="none" extrusionOk="0">
                <a:moveTo>
                  <a:pt x="0" y="0"/>
                </a:moveTo>
                <a:cubicBezTo>
                  <a:pt x="130580" y="-7032"/>
                  <a:pt x="399827" y="6564"/>
                  <a:pt x="626400" y="0"/>
                </a:cubicBezTo>
                <a:cubicBezTo>
                  <a:pt x="852973" y="-6564"/>
                  <a:pt x="1082259" y="-9552"/>
                  <a:pt x="1200600" y="0"/>
                </a:cubicBezTo>
                <a:cubicBezTo>
                  <a:pt x="1318941" y="9552"/>
                  <a:pt x="1720667" y="33955"/>
                  <a:pt x="1905300" y="0"/>
                </a:cubicBezTo>
                <a:cubicBezTo>
                  <a:pt x="2089933" y="-33955"/>
                  <a:pt x="2285568" y="9695"/>
                  <a:pt x="2610000" y="0"/>
                </a:cubicBezTo>
                <a:cubicBezTo>
                  <a:pt x="2620794" y="155032"/>
                  <a:pt x="2619020" y="245862"/>
                  <a:pt x="2610000" y="471504"/>
                </a:cubicBezTo>
                <a:cubicBezTo>
                  <a:pt x="2600980" y="697146"/>
                  <a:pt x="2585742" y="845725"/>
                  <a:pt x="2610000" y="958056"/>
                </a:cubicBezTo>
                <a:cubicBezTo>
                  <a:pt x="2634258" y="1070387"/>
                  <a:pt x="2616654" y="1373643"/>
                  <a:pt x="2610000" y="1504800"/>
                </a:cubicBezTo>
                <a:cubicBezTo>
                  <a:pt x="2469099" y="1501567"/>
                  <a:pt x="2104717" y="1492490"/>
                  <a:pt x="1931400" y="1504800"/>
                </a:cubicBezTo>
                <a:cubicBezTo>
                  <a:pt x="1758083" y="1517110"/>
                  <a:pt x="1584668" y="1519468"/>
                  <a:pt x="1252800" y="1504800"/>
                </a:cubicBezTo>
                <a:cubicBezTo>
                  <a:pt x="920932" y="1490132"/>
                  <a:pt x="782771" y="1529344"/>
                  <a:pt x="574200" y="1504800"/>
                </a:cubicBezTo>
                <a:cubicBezTo>
                  <a:pt x="365629" y="1480256"/>
                  <a:pt x="210711" y="1479464"/>
                  <a:pt x="0" y="1504800"/>
                </a:cubicBezTo>
                <a:cubicBezTo>
                  <a:pt x="12752" y="1376268"/>
                  <a:pt x="12842" y="1158150"/>
                  <a:pt x="0" y="1048344"/>
                </a:cubicBezTo>
                <a:cubicBezTo>
                  <a:pt x="-12842" y="938538"/>
                  <a:pt x="11727" y="711606"/>
                  <a:pt x="0" y="591888"/>
                </a:cubicBezTo>
                <a:cubicBezTo>
                  <a:pt x="-11727" y="472170"/>
                  <a:pt x="-17176" y="247131"/>
                  <a:pt x="0" y="0"/>
                </a:cubicBezTo>
                <a:close/>
              </a:path>
              <a:path w="2610000" h="1504800" stroke="0" extrusionOk="0">
                <a:moveTo>
                  <a:pt x="0" y="0"/>
                </a:moveTo>
                <a:cubicBezTo>
                  <a:pt x="283940" y="-10473"/>
                  <a:pt x="536278" y="-34742"/>
                  <a:pt x="704700" y="0"/>
                </a:cubicBezTo>
                <a:cubicBezTo>
                  <a:pt x="873122" y="34742"/>
                  <a:pt x="1048598" y="-4331"/>
                  <a:pt x="1278900" y="0"/>
                </a:cubicBezTo>
                <a:cubicBezTo>
                  <a:pt x="1509202" y="4331"/>
                  <a:pt x="1652456" y="23369"/>
                  <a:pt x="1957500" y="0"/>
                </a:cubicBezTo>
                <a:cubicBezTo>
                  <a:pt x="2262544" y="-23369"/>
                  <a:pt x="2431388" y="10762"/>
                  <a:pt x="2610000" y="0"/>
                </a:cubicBezTo>
                <a:cubicBezTo>
                  <a:pt x="2596342" y="133994"/>
                  <a:pt x="2629108" y="307656"/>
                  <a:pt x="2610000" y="456456"/>
                </a:cubicBezTo>
                <a:cubicBezTo>
                  <a:pt x="2590892" y="605256"/>
                  <a:pt x="2591502" y="762547"/>
                  <a:pt x="2610000" y="958056"/>
                </a:cubicBezTo>
                <a:cubicBezTo>
                  <a:pt x="2628498" y="1153565"/>
                  <a:pt x="2596297" y="1303082"/>
                  <a:pt x="2610000" y="1504800"/>
                </a:cubicBezTo>
                <a:cubicBezTo>
                  <a:pt x="2443487" y="1483243"/>
                  <a:pt x="2190054" y="1527357"/>
                  <a:pt x="2035800" y="1504800"/>
                </a:cubicBezTo>
                <a:cubicBezTo>
                  <a:pt x="1881546" y="1482243"/>
                  <a:pt x="1715354" y="1513221"/>
                  <a:pt x="1461600" y="1504800"/>
                </a:cubicBezTo>
                <a:cubicBezTo>
                  <a:pt x="1207846" y="1496379"/>
                  <a:pt x="1100889" y="1515873"/>
                  <a:pt x="861300" y="1504800"/>
                </a:cubicBezTo>
                <a:cubicBezTo>
                  <a:pt x="621711" y="1493727"/>
                  <a:pt x="291372" y="1533388"/>
                  <a:pt x="0" y="1504800"/>
                </a:cubicBezTo>
                <a:cubicBezTo>
                  <a:pt x="-6017" y="1357415"/>
                  <a:pt x="22524" y="1155648"/>
                  <a:pt x="0" y="1033296"/>
                </a:cubicBezTo>
                <a:cubicBezTo>
                  <a:pt x="-22524" y="910944"/>
                  <a:pt x="-8083" y="689022"/>
                  <a:pt x="0" y="561792"/>
                </a:cubicBezTo>
                <a:cubicBezTo>
                  <a:pt x="8083" y="434562"/>
                  <a:pt x="889" y="214954"/>
                  <a:pt x="0" y="0"/>
                </a:cubicBezTo>
                <a:close/>
              </a:path>
            </a:pathLst>
          </a:custGeom>
          <a:solidFill>
            <a:srgbClr val="1600CF"/>
          </a:solidFill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 sd="289188256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4E2F490A-3E57-D484-EAA4-0A892032D882}"/>
              </a:ext>
            </a:extLst>
          </p:cNvPr>
          <p:cNvSpPr/>
          <p:nvPr/>
        </p:nvSpPr>
        <p:spPr>
          <a:xfrm>
            <a:off x="5707283" y="1272537"/>
            <a:ext cx="2610000" cy="1504800"/>
          </a:xfrm>
          <a:custGeom>
            <a:avLst/>
            <a:gdLst>
              <a:gd name="connsiteX0" fmla="*/ 0 w 2610000"/>
              <a:gd name="connsiteY0" fmla="*/ 0 h 1504800"/>
              <a:gd name="connsiteX1" fmla="*/ 626400 w 2610000"/>
              <a:gd name="connsiteY1" fmla="*/ 0 h 1504800"/>
              <a:gd name="connsiteX2" fmla="*/ 1200600 w 2610000"/>
              <a:gd name="connsiteY2" fmla="*/ 0 h 1504800"/>
              <a:gd name="connsiteX3" fmla="*/ 1853100 w 2610000"/>
              <a:gd name="connsiteY3" fmla="*/ 0 h 1504800"/>
              <a:gd name="connsiteX4" fmla="*/ 2610000 w 2610000"/>
              <a:gd name="connsiteY4" fmla="*/ 0 h 1504800"/>
              <a:gd name="connsiteX5" fmla="*/ 2610000 w 2610000"/>
              <a:gd name="connsiteY5" fmla="*/ 531696 h 1504800"/>
              <a:gd name="connsiteX6" fmla="*/ 2610000 w 2610000"/>
              <a:gd name="connsiteY6" fmla="*/ 1003200 h 1504800"/>
              <a:gd name="connsiteX7" fmla="*/ 2610000 w 2610000"/>
              <a:gd name="connsiteY7" fmla="*/ 1504800 h 1504800"/>
              <a:gd name="connsiteX8" fmla="*/ 2035800 w 2610000"/>
              <a:gd name="connsiteY8" fmla="*/ 1504800 h 1504800"/>
              <a:gd name="connsiteX9" fmla="*/ 1409400 w 2610000"/>
              <a:gd name="connsiteY9" fmla="*/ 1504800 h 1504800"/>
              <a:gd name="connsiteX10" fmla="*/ 756900 w 2610000"/>
              <a:gd name="connsiteY10" fmla="*/ 1504800 h 1504800"/>
              <a:gd name="connsiteX11" fmla="*/ 0 w 2610000"/>
              <a:gd name="connsiteY11" fmla="*/ 1504800 h 1504800"/>
              <a:gd name="connsiteX12" fmla="*/ 0 w 2610000"/>
              <a:gd name="connsiteY12" fmla="*/ 1033296 h 1504800"/>
              <a:gd name="connsiteX13" fmla="*/ 0 w 2610000"/>
              <a:gd name="connsiteY13" fmla="*/ 561792 h 1504800"/>
              <a:gd name="connsiteX14" fmla="*/ 0 w 2610000"/>
              <a:gd name="connsiteY14" fmla="*/ 0 h 15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0000" h="1504800" fill="none" extrusionOk="0">
                <a:moveTo>
                  <a:pt x="0" y="0"/>
                </a:moveTo>
                <a:cubicBezTo>
                  <a:pt x="163286" y="14664"/>
                  <a:pt x="480622" y="29168"/>
                  <a:pt x="626400" y="0"/>
                </a:cubicBezTo>
                <a:cubicBezTo>
                  <a:pt x="772178" y="-29168"/>
                  <a:pt x="936538" y="20310"/>
                  <a:pt x="1200600" y="0"/>
                </a:cubicBezTo>
                <a:cubicBezTo>
                  <a:pt x="1464662" y="-20310"/>
                  <a:pt x="1601819" y="-7039"/>
                  <a:pt x="1853100" y="0"/>
                </a:cubicBezTo>
                <a:cubicBezTo>
                  <a:pt x="2104381" y="7039"/>
                  <a:pt x="2404678" y="-34536"/>
                  <a:pt x="2610000" y="0"/>
                </a:cubicBezTo>
                <a:cubicBezTo>
                  <a:pt x="2608046" y="218383"/>
                  <a:pt x="2616045" y="325716"/>
                  <a:pt x="2610000" y="531696"/>
                </a:cubicBezTo>
                <a:cubicBezTo>
                  <a:pt x="2603955" y="737676"/>
                  <a:pt x="2619483" y="799841"/>
                  <a:pt x="2610000" y="1003200"/>
                </a:cubicBezTo>
                <a:cubicBezTo>
                  <a:pt x="2600517" y="1206559"/>
                  <a:pt x="2596220" y="1362262"/>
                  <a:pt x="2610000" y="1504800"/>
                </a:cubicBezTo>
                <a:cubicBezTo>
                  <a:pt x="2411664" y="1496615"/>
                  <a:pt x="2231118" y="1506055"/>
                  <a:pt x="2035800" y="1504800"/>
                </a:cubicBezTo>
                <a:cubicBezTo>
                  <a:pt x="1840482" y="1503545"/>
                  <a:pt x="1595753" y="1497967"/>
                  <a:pt x="1409400" y="1504800"/>
                </a:cubicBezTo>
                <a:cubicBezTo>
                  <a:pt x="1223047" y="1511633"/>
                  <a:pt x="936716" y="1517185"/>
                  <a:pt x="756900" y="1504800"/>
                </a:cubicBezTo>
                <a:cubicBezTo>
                  <a:pt x="577084" y="1492415"/>
                  <a:pt x="243617" y="1468340"/>
                  <a:pt x="0" y="1504800"/>
                </a:cubicBezTo>
                <a:cubicBezTo>
                  <a:pt x="17862" y="1296379"/>
                  <a:pt x="20746" y="1151037"/>
                  <a:pt x="0" y="1033296"/>
                </a:cubicBezTo>
                <a:cubicBezTo>
                  <a:pt x="-20746" y="915555"/>
                  <a:pt x="-11530" y="759742"/>
                  <a:pt x="0" y="561792"/>
                </a:cubicBezTo>
                <a:cubicBezTo>
                  <a:pt x="11530" y="363842"/>
                  <a:pt x="1425" y="117105"/>
                  <a:pt x="0" y="0"/>
                </a:cubicBezTo>
                <a:close/>
              </a:path>
              <a:path w="2610000" h="1504800" stroke="0" extrusionOk="0">
                <a:moveTo>
                  <a:pt x="0" y="0"/>
                </a:moveTo>
                <a:cubicBezTo>
                  <a:pt x="239421" y="-21690"/>
                  <a:pt x="416161" y="-11266"/>
                  <a:pt x="626400" y="0"/>
                </a:cubicBezTo>
                <a:cubicBezTo>
                  <a:pt x="836639" y="11266"/>
                  <a:pt x="1069909" y="23774"/>
                  <a:pt x="1305000" y="0"/>
                </a:cubicBezTo>
                <a:cubicBezTo>
                  <a:pt x="1540091" y="-23774"/>
                  <a:pt x="1645940" y="-15371"/>
                  <a:pt x="1957500" y="0"/>
                </a:cubicBezTo>
                <a:cubicBezTo>
                  <a:pt x="2269060" y="15371"/>
                  <a:pt x="2382939" y="6694"/>
                  <a:pt x="2610000" y="0"/>
                </a:cubicBezTo>
                <a:cubicBezTo>
                  <a:pt x="2585567" y="220731"/>
                  <a:pt x="2619305" y="334844"/>
                  <a:pt x="2610000" y="516648"/>
                </a:cubicBezTo>
                <a:cubicBezTo>
                  <a:pt x="2600695" y="698452"/>
                  <a:pt x="2592214" y="834374"/>
                  <a:pt x="2610000" y="1003200"/>
                </a:cubicBezTo>
                <a:cubicBezTo>
                  <a:pt x="2627786" y="1172026"/>
                  <a:pt x="2620473" y="1377464"/>
                  <a:pt x="2610000" y="1504800"/>
                </a:cubicBezTo>
                <a:cubicBezTo>
                  <a:pt x="2431815" y="1499420"/>
                  <a:pt x="2215286" y="1475085"/>
                  <a:pt x="1957500" y="1504800"/>
                </a:cubicBezTo>
                <a:cubicBezTo>
                  <a:pt x="1699714" y="1534515"/>
                  <a:pt x="1569218" y="1523995"/>
                  <a:pt x="1252800" y="1504800"/>
                </a:cubicBezTo>
                <a:cubicBezTo>
                  <a:pt x="936382" y="1485605"/>
                  <a:pt x="796546" y="1519708"/>
                  <a:pt x="678600" y="1504800"/>
                </a:cubicBezTo>
                <a:cubicBezTo>
                  <a:pt x="560654" y="1489892"/>
                  <a:pt x="294069" y="1522385"/>
                  <a:pt x="0" y="1504800"/>
                </a:cubicBezTo>
                <a:cubicBezTo>
                  <a:pt x="-1716" y="1293613"/>
                  <a:pt x="-18699" y="1145641"/>
                  <a:pt x="0" y="1033296"/>
                </a:cubicBezTo>
                <a:cubicBezTo>
                  <a:pt x="18699" y="920951"/>
                  <a:pt x="6497" y="704409"/>
                  <a:pt x="0" y="561792"/>
                </a:cubicBezTo>
                <a:cubicBezTo>
                  <a:pt x="-6497" y="419175"/>
                  <a:pt x="26741" y="186737"/>
                  <a:pt x="0" y="0"/>
                </a:cubicBezTo>
                <a:close/>
              </a:path>
            </a:pathLst>
          </a:custGeom>
          <a:solidFill>
            <a:srgbClr val="1600CF"/>
          </a:solidFill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 sd="3977120366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bg1"/>
              </a:solidFill>
              <a:latin typeface="Roboto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85D5E703-C8AD-AEDB-01FB-74F18C293ADB}"/>
              </a:ext>
            </a:extLst>
          </p:cNvPr>
          <p:cNvSpPr/>
          <p:nvPr/>
        </p:nvSpPr>
        <p:spPr>
          <a:xfrm>
            <a:off x="8403546" y="1272537"/>
            <a:ext cx="3105850" cy="3083913"/>
          </a:xfrm>
          <a:custGeom>
            <a:avLst/>
            <a:gdLst>
              <a:gd name="connsiteX0" fmla="*/ 0 w 3105850"/>
              <a:gd name="connsiteY0" fmla="*/ 0 h 3083913"/>
              <a:gd name="connsiteX1" fmla="*/ 559053 w 3105850"/>
              <a:gd name="connsiteY1" fmla="*/ 0 h 3083913"/>
              <a:gd name="connsiteX2" fmla="*/ 1242340 w 3105850"/>
              <a:gd name="connsiteY2" fmla="*/ 0 h 3083913"/>
              <a:gd name="connsiteX3" fmla="*/ 1863510 w 3105850"/>
              <a:gd name="connsiteY3" fmla="*/ 0 h 3083913"/>
              <a:gd name="connsiteX4" fmla="*/ 2546797 w 3105850"/>
              <a:gd name="connsiteY4" fmla="*/ 0 h 3083913"/>
              <a:gd name="connsiteX5" fmla="*/ 3105850 w 3105850"/>
              <a:gd name="connsiteY5" fmla="*/ 0 h 3083913"/>
              <a:gd name="connsiteX6" fmla="*/ 3105850 w 3105850"/>
              <a:gd name="connsiteY6" fmla="*/ 647622 h 3083913"/>
              <a:gd name="connsiteX7" fmla="*/ 3105850 w 3105850"/>
              <a:gd name="connsiteY7" fmla="*/ 1233565 h 3083913"/>
              <a:gd name="connsiteX8" fmla="*/ 3105850 w 3105850"/>
              <a:gd name="connsiteY8" fmla="*/ 1819509 h 3083913"/>
              <a:gd name="connsiteX9" fmla="*/ 3105850 w 3105850"/>
              <a:gd name="connsiteY9" fmla="*/ 2343774 h 3083913"/>
              <a:gd name="connsiteX10" fmla="*/ 3105850 w 3105850"/>
              <a:gd name="connsiteY10" fmla="*/ 3083913 h 3083913"/>
              <a:gd name="connsiteX11" fmla="*/ 2577856 w 3105850"/>
              <a:gd name="connsiteY11" fmla="*/ 3083913 h 3083913"/>
              <a:gd name="connsiteX12" fmla="*/ 1987744 w 3105850"/>
              <a:gd name="connsiteY12" fmla="*/ 3083913 h 3083913"/>
              <a:gd name="connsiteX13" fmla="*/ 1428691 w 3105850"/>
              <a:gd name="connsiteY13" fmla="*/ 3083913 h 3083913"/>
              <a:gd name="connsiteX14" fmla="*/ 869638 w 3105850"/>
              <a:gd name="connsiteY14" fmla="*/ 3083913 h 3083913"/>
              <a:gd name="connsiteX15" fmla="*/ 0 w 3105850"/>
              <a:gd name="connsiteY15" fmla="*/ 3083913 h 3083913"/>
              <a:gd name="connsiteX16" fmla="*/ 0 w 3105850"/>
              <a:gd name="connsiteY16" fmla="*/ 2559648 h 3083913"/>
              <a:gd name="connsiteX17" fmla="*/ 0 w 3105850"/>
              <a:gd name="connsiteY17" fmla="*/ 1942865 h 3083913"/>
              <a:gd name="connsiteX18" fmla="*/ 0 w 3105850"/>
              <a:gd name="connsiteY18" fmla="*/ 1295243 h 3083913"/>
              <a:gd name="connsiteX19" fmla="*/ 0 w 3105850"/>
              <a:gd name="connsiteY19" fmla="*/ 709300 h 3083913"/>
              <a:gd name="connsiteX20" fmla="*/ 0 w 3105850"/>
              <a:gd name="connsiteY20" fmla="*/ 0 h 3083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105850" h="3083913" fill="none" extrusionOk="0">
                <a:moveTo>
                  <a:pt x="0" y="0"/>
                </a:moveTo>
                <a:cubicBezTo>
                  <a:pt x="138476" y="15851"/>
                  <a:pt x="314937" y="15204"/>
                  <a:pt x="559053" y="0"/>
                </a:cubicBezTo>
                <a:cubicBezTo>
                  <a:pt x="803169" y="-15204"/>
                  <a:pt x="1058087" y="-9746"/>
                  <a:pt x="1242340" y="0"/>
                </a:cubicBezTo>
                <a:cubicBezTo>
                  <a:pt x="1426593" y="9746"/>
                  <a:pt x="1688297" y="-17635"/>
                  <a:pt x="1863510" y="0"/>
                </a:cubicBezTo>
                <a:cubicBezTo>
                  <a:pt x="2038723" y="17635"/>
                  <a:pt x="2345245" y="3179"/>
                  <a:pt x="2546797" y="0"/>
                </a:cubicBezTo>
                <a:cubicBezTo>
                  <a:pt x="2748349" y="-3179"/>
                  <a:pt x="2901351" y="-14321"/>
                  <a:pt x="3105850" y="0"/>
                </a:cubicBezTo>
                <a:cubicBezTo>
                  <a:pt x="3111995" y="232394"/>
                  <a:pt x="3077804" y="407289"/>
                  <a:pt x="3105850" y="647622"/>
                </a:cubicBezTo>
                <a:cubicBezTo>
                  <a:pt x="3133896" y="887955"/>
                  <a:pt x="3117634" y="1021497"/>
                  <a:pt x="3105850" y="1233565"/>
                </a:cubicBezTo>
                <a:cubicBezTo>
                  <a:pt x="3094066" y="1445633"/>
                  <a:pt x="3098584" y="1595265"/>
                  <a:pt x="3105850" y="1819509"/>
                </a:cubicBezTo>
                <a:cubicBezTo>
                  <a:pt x="3113116" y="2043753"/>
                  <a:pt x="3101364" y="2217067"/>
                  <a:pt x="3105850" y="2343774"/>
                </a:cubicBezTo>
                <a:cubicBezTo>
                  <a:pt x="3110336" y="2470482"/>
                  <a:pt x="3108259" y="2809632"/>
                  <a:pt x="3105850" y="3083913"/>
                </a:cubicBezTo>
                <a:cubicBezTo>
                  <a:pt x="2881489" y="3098880"/>
                  <a:pt x="2757453" y="3096431"/>
                  <a:pt x="2577856" y="3083913"/>
                </a:cubicBezTo>
                <a:cubicBezTo>
                  <a:pt x="2398259" y="3071395"/>
                  <a:pt x="2114311" y="3099951"/>
                  <a:pt x="1987744" y="3083913"/>
                </a:cubicBezTo>
                <a:cubicBezTo>
                  <a:pt x="1861177" y="3067875"/>
                  <a:pt x="1607393" y="3089319"/>
                  <a:pt x="1428691" y="3083913"/>
                </a:cubicBezTo>
                <a:cubicBezTo>
                  <a:pt x="1249989" y="3078507"/>
                  <a:pt x="1028393" y="3097002"/>
                  <a:pt x="869638" y="3083913"/>
                </a:cubicBezTo>
                <a:cubicBezTo>
                  <a:pt x="710883" y="3070824"/>
                  <a:pt x="417185" y="3071768"/>
                  <a:pt x="0" y="3083913"/>
                </a:cubicBezTo>
                <a:cubicBezTo>
                  <a:pt x="7488" y="2948039"/>
                  <a:pt x="17928" y="2773506"/>
                  <a:pt x="0" y="2559648"/>
                </a:cubicBezTo>
                <a:cubicBezTo>
                  <a:pt x="-17928" y="2345790"/>
                  <a:pt x="-7211" y="2181713"/>
                  <a:pt x="0" y="1942865"/>
                </a:cubicBezTo>
                <a:cubicBezTo>
                  <a:pt x="7211" y="1704017"/>
                  <a:pt x="-27003" y="1434177"/>
                  <a:pt x="0" y="1295243"/>
                </a:cubicBezTo>
                <a:cubicBezTo>
                  <a:pt x="27003" y="1156309"/>
                  <a:pt x="25783" y="850538"/>
                  <a:pt x="0" y="709300"/>
                </a:cubicBezTo>
                <a:cubicBezTo>
                  <a:pt x="-25783" y="568062"/>
                  <a:pt x="-18916" y="311539"/>
                  <a:pt x="0" y="0"/>
                </a:cubicBezTo>
                <a:close/>
              </a:path>
              <a:path w="3105850" h="3083913" stroke="0" extrusionOk="0">
                <a:moveTo>
                  <a:pt x="0" y="0"/>
                </a:moveTo>
                <a:cubicBezTo>
                  <a:pt x="240598" y="2711"/>
                  <a:pt x="483662" y="17952"/>
                  <a:pt x="683287" y="0"/>
                </a:cubicBezTo>
                <a:cubicBezTo>
                  <a:pt x="882912" y="-17952"/>
                  <a:pt x="1079382" y="-20274"/>
                  <a:pt x="1211282" y="0"/>
                </a:cubicBezTo>
                <a:cubicBezTo>
                  <a:pt x="1343183" y="20274"/>
                  <a:pt x="1702238" y="3514"/>
                  <a:pt x="1894569" y="0"/>
                </a:cubicBezTo>
                <a:cubicBezTo>
                  <a:pt x="2086900" y="-3514"/>
                  <a:pt x="2306666" y="25175"/>
                  <a:pt x="2453622" y="0"/>
                </a:cubicBezTo>
                <a:cubicBezTo>
                  <a:pt x="2600578" y="-25175"/>
                  <a:pt x="2796140" y="-20472"/>
                  <a:pt x="3105850" y="0"/>
                </a:cubicBezTo>
                <a:cubicBezTo>
                  <a:pt x="3106727" y="154177"/>
                  <a:pt x="3098567" y="426859"/>
                  <a:pt x="3105850" y="555104"/>
                </a:cubicBezTo>
                <a:cubicBezTo>
                  <a:pt x="3113133" y="683349"/>
                  <a:pt x="3104075" y="867015"/>
                  <a:pt x="3105850" y="1110209"/>
                </a:cubicBezTo>
                <a:cubicBezTo>
                  <a:pt x="3107625" y="1353403"/>
                  <a:pt x="3128319" y="1584311"/>
                  <a:pt x="3105850" y="1757830"/>
                </a:cubicBezTo>
                <a:cubicBezTo>
                  <a:pt x="3083381" y="1931349"/>
                  <a:pt x="3090554" y="2089361"/>
                  <a:pt x="3105850" y="2374613"/>
                </a:cubicBezTo>
                <a:cubicBezTo>
                  <a:pt x="3121146" y="2659865"/>
                  <a:pt x="3119453" y="2849592"/>
                  <a:pt x="3105850" y="3083913"/>
                </a:cubicBezTo>
                <a:cubicBezTo>
                  <a:pt x="2894017" y="3058149"/>
                  <a:pt x="2705075" y="3088811"/>
                  <a:pt x="2515739" y="3083913"/>
                </a:cubicBezTo>
                <a:cubicBezTo>
                  <a:pt x="2326403" y="3079015"/>
                  <a:pt x="2089729" y="3073637"/>
                  <a:pt x="1956686" y="3083913"/>
                </a:cubicBezTo>
                <a:cubicBezTo>
                  <a:pt x="1823643" y="3094189"/>
                  <a:pt x="1566875" y="3062988"/>
                  <a:pt x="1366574" y="3083913"/>
                </a:cubicBezTo>
                <a:cubicBezTo>
                  <a:pt x="1166273" y="3104838"/>
                  <a:pt x="1024248" y="3066490"/>
                  <a:pt x="714346" y="3083913"/>
                </a:cubicBezTo>
                <a:cubicBezTo>
                  <a:pt x="404444" y="3101336"/>
                  <a:pt x="232520" y="3089530"/>
                  <a:pt x="0" y="3083913"/>
                </a:cubicBezTo>
                <a:cubicBezTo>
                  <a:pt x="-23916" y="2821918"/>
                  <a:pt x="-18501" y="2599913"/>
                  <a:pt x="0" y="2405452"/>
                </a:cubicBezTo>
                <a:cubicBezTo>
                  <a:pt x="18501" y="2210991"/>
                  <a:pt x="31343" y="1941374"/>
                  <a:pt x="0" y="1757830"/>
                </a:cubicBezTo>
                <a:cubicBezTo>
                  <a:pt x="-31343" y="1574286"/>
                  <a:pt x="12381" y="1317670"/>
                  <a:pt x="0" y="1079370"/>
                </a:cubicBezTo>
                <a:cubicBezTo>
                  <a:pt x="-12381" y="841070"/>
                  <a:pt x="-12417" y="729214"/>
                  <a:pt x="0" y="555104"/>
                </a:cubicBezTo>
                <a:cubicBezTo>
                  <a:pt x="12417" y="380994"/>
                  <a:pt x="-12361" y="124292"/>
                  <a:pt x="0" y="0"/>
                </a:cubicBezTo>
                <a:close/>
              </a:path>
            </a:pathLst>
          </a:custGeom>
          <a:solidFill>
            <a:srgbClr val="D095FF"/>
          </a:solidFill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 sd="354531218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2489A3E9-EA74-0987-CA99-C6784CDF5120}"/>
              </a:ext>
            </a:extLst>
          </p:cNvPr>
          <p:cNvSpPr/>
          <p:nvPr/>
        </p:nvSpPr>
        <p:spPr>
          <a:xfrm>
            <a:off x="5707283" y="2852116"/>
            <a:ext cx="2610000" cy="1505954"/>
          </a:xfrm>
          <a:custGeom>
            <a:avLst/>
            <a:gdLst>
              <a:gd name="connsiteX0" fmla="*/ 0 w 2610000"/>
              <a:gd name="connsiteY0" fmla="*/ 0 h 1505954"/>
              <a:gd name="connsiteX1" fmla="*/ 704700 w 2610000"/>
              <a:gd name="connsiteY1" fmla="*/ 0 h 1505954"/>
              <a:gd name="connsiteX2" fmla="*/ 1305000 w 2610000"/>
              <a:gd name="connsiteY2" fmla="*/ 0 h 1505954"/>
              <a:gd name="connsiteX3" fmla="*/ 1931400 w 2610000"/>
              <a:gd name="connsiteY3" fmla="*/ 0 h 1505954"/>
              <a:gd name="connsiteX4" fmla="*/ 2610000 w 2610000"/>
              <a:gd name="connsiteY4" fmla="*/ 0 h 1505954"/>
              <a:gd name="connsiteX5" fmla="*/ 2610000 w 2610000"/>
              <a:gd name="connsiteY5" fmla="*/ 517044 h 1505954"/>
              <a:gd name="connsiteX6" fmla="*/ 2610000 w 2610000"/>
              <a:gd name="connsiteY6" fmla="*/ 1003969 h 1505954"/>
              <a:gd name="connsiteX7" fmla="*/ 2610000 w 2610000"/>
              <a:gd name="connsiteY7" fmla="*/ 1505954 h 1505954"/>
              <a:gd name="connsiteX8" fmla="*/ 2009700 w 2610000"/>
              <a:gd name="connsiteY8" fmla="*/ 1505954 h 1505954"/>
              <a:gd name="connsiteX9" fmla="*/ 1331100 w 2610000"/>
              <a:gd name="connsiteY9" fmla="*/ 1505954 h 1505954"/>
              <a:gd name="connsiteX10" fmla="*/ 704700 w 2610000"/>
              <a:gd name="connsiteY10" fmla="*/ 1505954 h 1505954"/>
              <a:gd name="connsiteX11" fmla="*/ 0 w 2610000"/>
              <a:gd name="connsiteY11" fmla="*/ 1505954 h 1505954"/>
              <a:gd name="connsiteX12" fmla="*/ 0 w 2610000"/>
              <a:gd name="connsiteY12" fmla="*/ 1034088 h 1505954"/>
              <a:gd name="connsiteX13" fmla="*/ 0 w 2610000"/>
              <a:gd name="connsiteY13" fmla="*/ 547163 h 1505954"/>
              <a:gd name="connsiteX14" fmla="*/ 0 w 2610000"/>
              <a:gd name="connsiteY14" fmla="*/ 0 h 1505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0000" h="1505954" fill="none" extrusionOk="0">
                <a:moveTo>
                  <a:pt x="0" y="0"/>
                </a:moveTo>
                <a:cubicBezTo>
                  <a:pt x="157615" y="-9504"/>
                  <a:pt x="375863" y="-26668"/>
                  <a:pt x="704700" y="0"/>
                </a:cubicBezTo>
                <a:cubicBezTo>
                  <a:pt x="1033537" y="26668"/>
                  <a:pt x="1149939" y="-2187"/>
                  <a:pt x="1305000" y="0"/>
                </a:cubicBezTo>
                <a:cubicBezTo>
                  <a:pt x="1460061" y="2187"/>
                  <a:pt x="1763457" y="24078"/>
                  <a:pt x="1931400" y="0"/>
                </a:cubicBezTo>
                <a:cubicBezTo>
                  <a:pt x="2099343" y="-24078"/>
                  <a:pt x="2457960" y="-32585"/>
                  <a:pt x="2610000" y="0"/>
                </a:cubicBezTo>
                <a:cubicBezTo>
                  <a:pt x="2586624" y="121072"/>
                  <a:pt x="2604043" y="341216"/>
                  <a:pt x="2610000" y="517044"/>
                </a:cubicBezTo>
                <a:cubicBezTo>
                  <a:pt x="2615957" y="692872"/>
                  <a:pt x="2630336" y="902053"/>
                  <a:pt x="2610000" y="1003969"/>
                </a:cubicBezTo>
                <a:cubicBezTo>
                  <a:pt x="2589664" y="1105886"/>
                  <a:pt x="2603146" y="1274022"/>
                  <a:pt x="2610000" y="1505954"/>
                </a:cubicBezTo>
                <a:cubicBezTo>
                  <a:pt x="2465830" y="1510320"/>
                  <a:pt x="2278452" y="1502968"/>
                  <a:pt x="2009700" y="1505954"/>
                </a:cubicBezTo>
                <a:cubicBezTo>
                  <a:pt x="1740948" y="1508940"/>
                  <a:pt x="1517097" y="1514845"/>
                  <a:pt x="1331100" y="1505954"/>
                </a:cubicBezTo>
                <a:cubicBezTo>
                  <a:pt x="1145103" y="1497063"/>
                  <a:pt x="858649" y="1507839"/>
                  <a:pt x="704700" y="1505954"/>
                </a:cubicBezTo>
                <a:cubicBezTo>
                  <a:pt x="550751" y="1504069"/>
                  <a:pt x="224701" y="1509266"/>
                  <a:pt x="0" y="1505954"/>
                </a:cubicBezTo>
                <a:cubicBezTo>
                  <a:pt x="-20991" y="1338408"/>
                  <a:pt x="3992" y="1227770"/>
                  <a:pt x="0" y="1034088"/>
                </a:cubicBezTo>
                <a:cubicBezTo>
                  <a:pt x="-3992" y="840406"/>
                  <a:pt x="3697" y="662481"/>
                  <a:pt x="0" y="547163"/>
                </a:cubicBezTo>
                <a:cubicBezTo>
                  <a:pt x="-3697" y="431845"/>
                  <a:pt x="-13116" y="241899"/>
                  <a:pt x="0" y="0"/>
                </a:cubicBezTo>
                <a:close/>
              </a:path>
              <a:path w="2610000" h="1505954" stroke="0" extrusionOk="0">
                <a:moveTo>
                  <a:pt x="0" y="0"/>
                </a:moveTo>
                <a:cubicBezTo>
                  <a:pt x="208146" y="4917"/>
                  <a:pt x="383141" y="22007"/>
                  <a:pt x="574200" y="0"/>
                </a:cubicBezTo>
                <a:cubicBezTo>
                  <a:pt x="765259" y="-22007"/>
                  <a:pt x="975794" y="17691"/>
                  <a:pt x="1278900" y="0"/>
                </a:cubicBezTo>
                <a:cubicBezTo>
                  <a:pt x="1582006" y="-17691"/>
                  <a:pt x="1799586" y="11177"/>
                  <a:pt x="1983600" y="0"/>
                </a:cubicBezTo>
                <a:cubicBezTo>
                  <a:pt x="2167614" y="-11177"/>
                  <a:pt x="2320725" y="23328"/>
                  <a:pt x="2610000" y="0"/>
                </a:cubicBezTo>
                <a:cubicBezTo>
                  <a:pt x="2613338" y="246386"/>
                  <a:pt x="2598569" y="329258"/>
                  <a:pt x="2610000" y="501985"/>
                </a:cubicBezTo>
                <a:cubicBezTo>
                  <a:pt x="2621431" y="674712"/>
                  <a:pt x="2618699" y="866921"/>
                  <a:pt x="2610000" y="1003969"/>
                </a:cubicBezTo>
                <a:cubicBezTo>
                  <a:pt x="2601301" y="1141017"/>
                  <a:pt x="2613766" y="1320031"/>
                  <a:pt x="2610000" y="1505954"/>
                </a:cubicBezTo>
                <a:cubicBezTo>
                  <a:pt x="2425550" y="1475574"/>
                  <a:pt x="2168505" y="1500525"/>
                  <a:pt x="1905300" y="1505954"/>
                </a:cubicBezTo>
                <a:cubicBezTo>
                  <a:pt x="1642095" y="1511383"/>
                  <a:pt x="1581702" y="1518592"/>
                  <a:pt x="1305000" y="1505954"/>
                </a:cubicBezTo>
                <a:cubicBezTo>
                  <a:pt x="1028298" y="1493316"/>
                  <a:pt x="917008" y="1499664"/>
                  <a:pt x="626400" y="1505954"/>
                </a:cubicBezTo>
                <a:cubicBezTo>
                  <a:pt x="335792" y="1512244"/>
                  <a:pt x="219049" y="1532018"/>
                  <a:pt x="0" y="1505954"/>
                </a:cubicBezTo>
                <a:cubicBezTo>
                  <a:pt x="-19886" y="1353425"/>
                  <a:pt x="11091" y="1121739"/>
                  <a:pt x="0" y="973850"/>
                </a:cubicBezTo>
                <a:cubicBezTo>
                  <a:pt x="-11091" y="825961"/>
                  <a:pt x="1729" y="589292"/>
                  <a:pt x="0" y="486925"/>
                </a:cubicBezTo>
                <a:cubicBezTo>
                  <a:pt x="-1729" y="384558"/>
                  <a:pt x="-3626" y="184766"/>
                  <a:pt x="0" y="0"/>
                </a:cubicBezTo>
                <a:close/>
              </a:path>
            </a:pathLst>
          </a:custGeom>
          <a:solidFill>
            <a:srgbClr val="1600CF"/>
          </a:solidFill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 sd="1232174491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bg1"/>
              </a:solidFill>
              <a:latin typeface="Roboto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D7DAC61D-CE87-C7EA-C99D-9BD796AA1F23}"/>
              </a:ext>
            </a:extLst>
          </p:cNvPr>
          <p:cNvSpPr/>
          <p:nvPr/>
        </p:nvSpPr>
        <p:spPr>
          <a:xfrm>
            <a:off x="2973916" y="2852116"/>
            <a:ext cx="2610000" cy="1505953"/>
          </a:xfrm>
          <a:custGeom>
            <a:avLst/>
            <a:gdLst>
              <a:gd name="connsiteX0" fmla="*/ 0 w 2610000"/>
              <a:gd name="connsiteY0" fmla="*/ 0 h 1505953"/>
              <a:gd name="connsiteX1" fmla="*/ 600300 w 2610000"/>
              <a:gd name="connsiteY1" fmla="*/ 0 h 1505953"/>
              <a:gd name="connsiteX2" fmla="*/ 1174500 w 2610000"/>
              <a:gd name="connsiteY2" fmla="*/ 0 h 1505953"/>
              <a:gd name="connsiteX3" fmla="*/ 1879200 w 2610000"/>
              <a:gd name="connsiteY3" fmla="*/ 0 h 1505953"/>
              <a:gd name="connsiteX4" fmla="*/ 2610000 w 2610000"/>
              <a:gd name="connsiteY4" fmla="*/ 0 h 1505953"/>
              <a:gd name="connsiteX5" fmla="*/ 2610000 w 2610000"/>
              <a:gd name="connsiteY5" fmla="*/ 517044 h 1505953"/>
              <a:gd name="connsiteX6" fmla="*/ 2610000 w 2610000"/>
              <a:gd name="connsiteY6" fmla="*/ 1034088 h 1505953"/>
              <a:gd name="connsiteX7" fmla="*/ 2610000 w 2610000"/>
              <a:gd name="connsiteY7" fmla="*/ 1505953 h 1505953"/>
              <a:gd name="connsiteX8" fmla="*/ 1905300 w 2610000"/>
              <a:gd name="connsiteY8" fmla="*/ 1505953 h 1505953"/>
              <a:gd name="connsiteX9" fmla="*/ 1200600 w 2610000"/>
              <a:gd name="connsiteY9" fmla="*/ 1505953 h 1505953"/>
              <a:gd name="connsiteX10" fmla="*/ 0 w 2610000"/>
              <a:gd name="connsiteY10" fmla="*/ 1505953 h 1505953"/>
              <a:gd name="connsiteX11" fmla="*/ 0 w 2610000"/>
              <a:gd name="connsiteY11" fmla="*/ 1019028 h 1505953"/>
              <a:gd name="connsiteX12" fmla="*/ 0 w 2610000"/>
              <a:gd name="connsiteY12" fmla="*/ 501984 h 1505953"/>
              <a:gd name="connsiteX13" fmla="*/ 0 w 2610000"/>
              <a:gd name="connsiteY13" fmla="*/ 0 h 1505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610000" h="1505953" fill="none" extrusionOk="0">
                <a:moveTo>
                  <a:pt x="0" y="0"/>
                </a:moveTo>
                <a:cubicBezTo>
                  <a:pt x="223080" y="-17527"/>
                  <a:pt x="353915" y="8377"/>
                  <a:pt x="600300" y="0"/>
                </a:cubicBezTo>
                <a:cubicBezTo>
                  <a:pt x="846685" y="-8377"/>
                  <a:pt x="946586" y="-9700"/>
                  <a:pt x="1174500" y="0"/>
                </a:cubicBezTo>
                <a:cubicBezTo>
                  <a:pt x="1402414" y="9700"/>
                  <a:pt x="1610931" y="-10400"/>
                  <a:pt x="1879200" y="0"/>
                </a:cubicBezTo>
                <a:cubicBezTo>
                  <a:pt x="2147469" y="10400"/>
                  <a:pt x="2261970" y="10075"/>
                  <a:pt x="2610000" y="0"/>
                </a:cubicBezTo>
                <a:cubicBezTo>
                  <a:pt x="2612335" y="189644"/>
                  <a:pt x="2628601" y="344077"/>
                  <a:pt x="2610000" y="517044"/>
                </a:cubicBezTo>
                <a:cubicBezTo>
                  <a:pt x="2591399" y="690011"/>
                  <a:pt x="2593513" y="860264"/>
                  <a:pt x="2610000" y="1034088"/>
                </a:cubicBezTo>
                <a:cubicBezTo>
                  <a:pt x="2626487" y="1207912"/>
                  <a:pt x="2603832" y="1345594"/>
                  <a:pt x="2610000" y="1505953"/>
                </a:cubicBezTo>
                <a:cubicBezTo>
                  <a:pt x="2389356" y="1532987"/>
                  <a:pt x="2215165" y="1498158"/>
                  <a:pt x="1905300" y="1505953"/>
                </a:cubicBezTo>
                <a:cubicBezTo>
                  <a:pt x="1595435" y="1513748"/>
                  <a:pt x="1404242" y="1499552"/>
                  <a:pt x="1200600" y="1505953"/>
                </a:cubicBezTo>
                <a:cubicBezTo>
                  <a:pt x="996958" y="1512354"/>
                  <a:pt x="542040" y="1465339"/>
                  <a:pt x="0" y="1505953"/>
                </a:cubicBezTo>
                <a:cubicBezTo>
                  <a:pt x="14891" y="1347386"/>
                  <a:pt x="-7607" y="1137313"/>
                  <a:pt x="0" y="1019028"/>
                </a:cubicBezTo>
                <a:cubicBezTo>
                  <a:pt x="7607" y="900744"/>
                  <a:pt x="21158" y="666459"/>
                  <a:pt x="0" y="501984"/>
                </a:cubicBezTo>
                <a:cubicBezTo>
                  <a:pt x="-21158" y="337509"/>
                  <a:pt x="17234" y="114476"/>
                  <a:pt x="0" y="0"/>
                </a:cubicBezTo>
                <a:close/>
              </a:path>
              <a:path w="2610000" h="1505953" stroke="0" extrusionOk="0">
                <a:moveTo>
                  <a:pt x="0" y="0"/>
                </a:moveTo>
                <a:cubicBezTo>
                  <a:pt x="266868" y="-5904"/>
                  <a:pt x="398537" y="-6166"/>
                  <a:pt x="678600" y="0"/>
                </a:cubicBezTo>
                <a:cubicBezTo>
                  <a:pt x="958663" y="6166"/>
                  <a:pt x="1098038" y="-27355"/>
                  <a:pt x="1278900" y="0"/>
                </a:cubicBezTo>
                <a:cubicBezTo>
                  <a:pt x="1459762" y="27355"/>
                  <a:pt x="1640315" y="7659"/>
                  <a:pt x="1983600" y="0"/>
                </a:cubicBezTo>
                <a:cubicBezTo>
                  <a:pt x="2326885" y="-7659"/>
                  <a:pt x="2399563" y="-10436"/>
                  <a:pt x="2610000" y="0"/>
                </a:cubicBezTo>
                <a:cubicBezTo>
                  <a:pt x="2602165" y="128283"/>
                  <a:pt x="2605770" y="257298"/>
                  <a:pt x="2610000" y="486925"/>
                </a:cubicBezTo>
                <a:cubicBezTo>
                  <a:pt x="2614230" y="716552"/>
                  <a:pt x="2600515" y="733053"/>
                  <a:pt x="2610000" y="943731"/>
                </a:cubicBezTo>
                <a:cubicBezTo>
                  <a:pt x="2619485" y="1154409"/>
                  <a:pt x="2630422" y="1337636"/>
                  <a:pt x="2610000" y="1505953"/>
                </a:cubicBezTo>
                <a:cubicBezTo>
                  <a:pt x="2273435" y="1514244"/>
                  <a:pt x="2047742" y="1536625"/>
                  <a:pt x="1905300" y="1505953"/>
                </a:cubicBezTo>
                <a:cubicBezTo>
                  <a:pt x="1762858" y="1475281"/>
                  <a:pt x="1533350" y="1511628"/>
                  <a:pt x="1200600" y="1505953"/>
                </a:cubicBezTo>
                <a:cubicBezTo>
                  <a:pt x="867850" y="1500278"/>
                  <a:pt x="886620" y="1479336"/>
                  <a:pt x="574200" y="1505953"/>
                </a:cubicBezTo>
                <a:cubicBezTo>
                  <a:pt x="261780" y="1532570"/>
                  <a:pt x="169439" y="1529256"/>
                  <a:pt x="0" y="1505953"/>
                </a:cubicBezTo>
                <a:cubicBezTo>
                  <a:pt x="-8144" y="1350374"/>
                  <a:pt x="-3752" y="1127032"/>
                  <a:pt x="0" y="973850"/>
                </a:cubicBezTo>
                <a:cubicBezTo>
                  <a:pt x="3752" y="820668"/>
                  <a:pt x="13881" y="686085"/>
                  <a:pt x="0" y="441746"/>
                </a:cubicBezTo>
                <a:cubicBezTo>
                  <a:pt x="-13881" y="197407"/>
                  <a:pt x="-17656" y="191704"/>
                  <a:pt x="0" y="0"/>
                </a:cubicBezTo>
                <a:close/>
              </a:path>
            </a:pathLst>
          </a:custGeom>
          <a:solidFill>
            <a:srgbClr val="1600CF"/>
          </a:solidFill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 sd="158855903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bg1"/>
              </a:solidFill>
              <a:latin typeface="Roboto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59CEECD3-0B98-17FD-683D-DF2EA9B0391C}"/>
              </a:ext>
            </a:extLst>
          </p:cNvPr>
          <p:cNvSpPr/>
          <p:nvPr/>
        </p:nvSpPr>
        <p:spPr>
          <a:xfrm>
            <a:off x="240549" y="2852116"/>
            <a:ext cx="2610000" cy="1504800"/>
          </a:xfrm>
          <a:custGeom>
            <a:avLst/>
            <a:gdLst>
              <a:gd name="connsiteX0" fmla="*/ 0 w 2610000"/>
              <a:gd name="connsiteY0" fmla="*/ 0 h 1504800"/>
              <a:gd name="connsiteX1" fmla="*/ 600300 w 2610000"/>
              <a:gd name="connsiteY1" fmla="*/ 0 h 1504800"/>
              <a:gd name="connsiteX2" fmla="*/ 1278900 w 2610000"/>
              <a:gd name="connsiteY2" fmla="*/ 0 h 1504800"/>
              <a:gd name="connsiteX3" fmla="*/ 1905300 w 2610000"/>
              <a:gd name="connsiteY3" fmla="*/ 0 h 1504800"/>
              <a:gd name="connsiteX4" fmla="*/ 2610000 w 2610000"/>
              <a:gd name="connsiteY4" fmla="*/ 0 h 1504800"/>
              <a:gd name="connsiteX5" fmla="*/ 2610000 w 2610000"/>
              <a:gd name="connsiteY5" fmla="*/ 456456 h 1504800"/>
              <a:gd name="connsiteX6" fmla="*/ 2610000 w 2610000"/>
              <a:gd name="connsiteY6" fmla="*/ 912912 h 1504800"/>
              <a:gd name="connsiteX7" fmla="*/ 2610000 w 2610000"/>
              <a:gd name="connsiteY7" fmla="*/ 1504800 h 1504800"/>
              <a:gd name="connsiteX8" fmla="*/ 1983600 w 2610000"/>
              <a:gd name="connsiteY8" fmla="*/ 1504800 h 1504800"/>
              <a:gd name="connsiteX9" fmla="*/ 1383300 w 2610000"/>
              <a:gd name="connsiteY9" fmla="*/ 1504800 h 1504800"/>
              <a:gd name="connsiteX10" fmla="*/ 756900 w 2610000"/>
              <a:gd name="connsiteY10" fmla="*/ 1504800 h 1504800"/>
              <a:gd name="connsiteX11" fmla="*/ 0 w 2610000"/>
              <a:gd name="connsiteY11" fmla="*/ 1504800 h 1504800"/>
              <a:gd name="connsiteX12" fmla="*/ 0 w 2610000"/>
              <a:gd name="connsiteY12" fmla="*/ 973104 h 1504800"/>
              <a:gd name="connsiteX13" fmla="*/ 0 w 2610000"/>
              <a:gd name="connsiteY13" fmla="*/ 456456 h 1504800"/>
              <a:gd name="connsiteX14" fmla="*/ 0 w 2610000"/>
              <a:gd name="connsiteY14" fmla="*/ 0 h 15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0000" h="1504800" fill="none" extrusionOk="0">
                <a:moveTo>
                  <a:pt x="0" y="0"/>
                </a:moveTo>
                <a:cubicBezTo>
                  <a:pt x="289117" y="3981"/>
                  <a:pt x="386542" y="2115"/>
                  <a:pt x="600300" y="0"/>
                </a:cubicBezTo>
                <a:cubicBezTo>
                  <a:pt x="814058" y="-2115"/>
                  <a:pt x="993058" y="-6327"/>
                  <a:pt x="1278900" y="0"/>
                </a:cubicBezTo>
                <a:cubicBezTo>
                  <a:pt x="1564742" y="6327"/>
                  <a:pt x="1778979" y="17901"/>
                  <a:pt x="1905300" y="0"/>
                </a:cubicBezTo>
                <a:cubicBezTo>
                  <a:pt x="2031621" y="-17901"/>
                  <a:pt x="2304639" y="-9605"/>
                  <a:pt x="2610000" y="0"/>
                </a:cubicBezTo>
                <a:cubicBezTo>
                  <a:pt x="2601619" y="215951"/>
                  <a:pt x="2592889" y="262780"/>
                  <a:pt x="2610000" y="456456"/>
                </a:cubicBezTo>
                <a:cubicBezTo>
                  <a:pt x="2627111" y="650132"/>
                  <a:pt x="2596965" y="745867"/>
                  <a:pt x="2610000" y="912912"/>
                </a:cubicBezTo>
                <a:cubicBezTo>
                  <a:pt x="2623035" y="1079957"/>
                  <a:pt x="2605783" y="1292133"/>
                  <a:pt x="2610000" y="1504800"/>
                </a:cubicBezTo>
                <a:cubicBezTo>
                  <a:pt x="2312076" y="1492242"/>
                  <a:pt x="2120441" y="1502761"/>
                  <a:pt x="1983600" y="1504800"/>
                </a:cubicBezTo>
                <a:cubicBezTo>
                  <a:pt x="1846759" y="1506839"/>
                  <a:pt x="1667538" y="1518296"/>
                  <a:pt x="1383300" y="1504800"/>
                </a:cubicBezTo>
                <a:cubicBezTo>
                  <a:pt x="1099062" y="1491304"/>
                  <a:pt x="937662" y="1494043"/>
                  <a:pt x="756900" y="1504800"/>
                </a:cubicBezTo>
                <a:cubicBezTo>
                  <a:pt x="576138" y="1515557"/>
                  <a:pt x="308484" y="1537161"/>
                  <a:pt x="0" y="1504800"/>
                </a:cubicBezTo>
                <a:cubicBezTo>
                  <a:pt x="-4324" y="1372458"/>
                  <a:pt x="22760" y="1238037"/>
                  <a:pt x="0" y="973104"/>
                </a:cubicBezTo>
                <a:cubicBezTo>
                  <a:pt x="-22760" y="708171"/>
                  <a:pt x="-10676" y="683043"/>
                  <a:pt x="0" y="456456"/>
                </a:cubicBezTo>
                <a:cubicBezTo>
                  <a:pt x="10676" y="229869"/>
                  <a:pt x="16308" y="124335"/>
                  <a:pt x="0" y="0"/>
                </a:cubicBezTo>
                <a:close/>
              </a:path>
              <a:path w="2610000" h="1504800" stroke="0" extrusionOk="0">
                <a:moveTo>
                  <a:pt x="0" y="0"/>
                </a:moveTo>
                <a:cubicBezTo>
                  <a:pt x="250085" y="21978"/>
                  <a:pt x="331138" y="7119"/>
                  <a:pt x="626400" y="0"/>
                </a:cubicBezTo>
                <a:cubicBezTo>
                  <a:pt x="921662" y="-7119"/>
                  <a:pt x="952967" y="-6875"/>
                  <a:pt x="1278900" y="0"/>
                </a:cubicBezTo>
                <a:cubicBezTo>
                  <a:pt x="1604833" y="6875"/>
                  <a:pt x="1790304" y="9477"/>
                  <a:pt x="1957500" y="0"/>
                </a:cubicBezTo>
                <a:cubicBezTo>
                  <a:pt x="2124696" y="-9477"/>
                  <a:pt x="2288031" y="30720"/>
                  <a:pt x="2610000" y="0"/>
                </a:cubicBezTo>
                <a:cubicBezTo>
                  <a:pt x="2624995" y="129906"/>
                  <a:pt x="2608305" y="321057"/>
                  <a:pt x="2610000" y="531696"/>
                </a:cubicBezTo>
                <a:cubicBezTo>
                  <a:pt x="2611695" y="742335"/>
                  <a:pt x="2614918" y="848415"/>
                  <a:pt x="2610000" y="1048344"/>
                </a:cubicBezTo>
                <a:cubicBezTo>
                  <a:pt x="2605082" y="1248273"/>
                  <a:pt x="2594475" y="1345508"/>
                  <a:pt x="2610000" y="1504800"/>
                </a:cubicBezTo>
                <a:cubicBezTo>
                  <a:pt x="2436530" y="1524842"/>
                  <a:pt x="2195760" y="1508202"/>
                  <a:pt x="2035800" y="1504800"/>
                </a:cubicBezTo>
                <a:cubicBezTo>
                  <a:pt x="1875840" y="1501398"/>
                  <a:pt x="1709655" y="1506601"/>
                  <a:pt x="1409400" y="1504800"/>
                </a:cubicBezTo>
                <a:cubicBezTo>
                  <a:pt x="1109145" y="1502999"/>
                  <a:pt x="1048102" y="1503628"/>
                  <a:pt x="809100" y="1504800"/>
                </a:cubicBezTo>
                <a:cubicBezTo>
                  <a:pt x="570098" y="1505972"/>
                  <a:pt x="309141" y="1535461"/>
                  <a:pt x="0" y="1504800"/>
                </a:cubicBezTo>
                <a:cubicBezTo>
                  <a:pt x="-23006" y="1317909"/>
                  <a:pt x="-9271" y="1182378"/>
                  <a:pt x="0" y="1003200"/>
                </a:cubicBezTo>
                <a:cubicBezTo>
                  <a:pt x="9271" y="824022"/>
                  <a:pt x="16067" y="621105"/>
                  <a:pt x="0" y="471504"/>
                </a:cubicBezTo>
                <a:cubicBezTo>
                  <a:pt x="-16067" y="321903"/>
                  <a:pt x="6142" y="204420"/>
                  <a:pt x="0" y="0"/>
                </a:cubicBezTo>
                <a:close/>
              </a:path>
            </a:pathLst>
          </a:custGeom>
          <a:solidFill>
            <a:srgbClr val="1500CF"/>
          </a:solidFill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 sd="1771639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F3853C22-A40A-3A34-12CC-30D1FF6603CD}"/>
              </a:ext>
            </a:extLst>
          </p:cNvPr>
          <p:cNvSpPr/>
          <p:nvPr/>
        </p:nvSpPr>
        <p:spPr>
          <a:xfrm>
            <a:off x="240548" y="4431230"/>
            <a:ext cx="5343367" cy="1931002"/>
          </a:xfrm>
          <a:custGeom>
            <a:avLst/>
            <a:gdLst>
              <a:gd name="connsiteX0" fmla="*/ 0 w 5343367"/>
              <a:gd name="connsiteY0" fmla="*/ 0 h 1931002"/>
              <a:gd name="connsiteX1" fmla="*/ 721355 w 5343367"/>
              <a:gd name="connsiteY1" fmla="*/ 0 h 1931002"/>
              <a:gd name="connsiteX2" fmla="*/ 1496143 w 5343367"/>
              <a:gd name="connsiteY2" fmla="*/ 0 h 1931002"/>
              <a:gd name="connsiteX3" fmla="*/ 2003763 w 5343367"/>
              <a:gd name="connsiteY3" fmla="*/ 0 h 1931002"/>
              <a:gd name="connsiteX4" fmla="*/ 2511382 w 5343367"/>
              <a:gd name="connsiteY4" fmla="*/ 0 h 1931002"/>
              <a:gd name="connsiteX5" fmla="*/ 3072436 w 5343367"/>
              <a:gd name="connsiteY5" fmla="*/ 0 h 1931002"/>
              <a:gd name="connsiteX6" fmla="*/ 3740357 w 5343367"/>
              <a:gd name="connsiteY6" fmla="*/ 0 h 1931002"/>
              <a:gd name="connsiteX7" fmla="*/ 4408278 w 5343367"/>
              <a:gd name="connsiteY7" fmla="*/ 0 h 1931002"/>
              <a:gd name="connsiteX8" fmla="*/ 5343367 w 5343367"/>
              <a:gd name="connsiteY8" fmla="*/ 0 h 1931002"/>
              <a:gd name="connsiteX9" fmla="*/ 5343367 w 5343367"/>
              <a:gd name="connsiteY9" fmla="*/ 585737 h 1931002"/>
              <a:gd name="connsiteX10" fmla="*/ 5343367 w 5343367"/>
              <a:gd name="connsiteY10" fmla="*/ 1190785 h 1931002"/>
              <a:gd name="connsiteX11" fmla="*/ 5343367 w 5343367"/>
              <a:gd name="connsiteY11" fmla="*/ 1931002 h 1931002"/>
              <a:gd name="connsiteX12" fmla="*/ 4622012 w 5343367"/>
              <a:gd name="connsiteY12" fmla="*/ 1931002 h 1931002"/>
              <a:gd name="connsiteX13" fmla="*/ 4060959 w 5343367"/>
              <a:gd name="connsiteY13" fmla="*/ 1931002 h 1931002"/>
              <a:gd name="connsiteX14" fmla="*/ 3553339 w 5343367"/>
              <a:gd name="connsiteY14" fmla="*/ 1931002 h 1931002"/>
              <a:gd name="connsiteX15" fmla="*/ 2831985 w 5343367"/>
              <a:gd name="connsiteY15" fmla="*/ 1931002 h 1931002"/>
              <a:gd name="connsiteX16" fmla="*/ 2324365 w 5343367"/>
              <a:gd name="connsiteY16" fmla="*/ 1931002 h 1931002"/>
              <a:gd name="connsiteX17" fmla="*/ 1603010 w 5343367"/>
              <a:gd name="connsiteY17" fmla="*/ 1931002 h 1931002"/>
              <a:gd name="connsiteX18" fmla="*/ 881656 w 5343367"/>
              <a:gd name="connsiteY18" fmla="*/ 1931002 h 1931002"/>
              <a:gd name="connsiteX19" fmla="*/ 0 w 5343367"/>
              <a:gd name="connsiteY19" fmla="*/ 1931002 h 1931002"/>
              <a:gd name="connsiteX20" fmla="*/ 0 w 5343367"/>
              <a:gd name="connsiteY20" fmla="*/ 1325955 h 1931002"/>
              <a:gd name="connsiteX21" fmla="*/ 0 w 5343367"/>
              <a:gd name="connsiteY21" fmla="*/ 682287 h 1931002"/>
              <a:gd name="connsiteX22" fmla="*/ 0 w 5343367"/>
              <a:gd name="connsiteY22" fmla="*/ 0 h 1931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343367" h="1931002" fill="none" extrusionOk="0">
                <a:moveTo>
                  <a:pt x="0" y="0"/>
                </a:moveTo>
                <a:cubicBezTo>
                  <a:pt x="164476" y="-11341"/>
                  <a:pt x="557218" y="23655"/>
                  <a:pt x="721355" y="0"/>
                </a:cubicBezTo>
                <a:cubicBezTo>
                  <a:pt x="885492" y="-23655"/>
                  <a:pt x="1330552" y="-3003"/>
                  <a:pt x="1496143" y="0"/>
                </a:cubicBezTo>
                <a:cubicBezTo>
                  <a:pt x="1661734" y="3003"/>
                  <a:pt x="1764741" y="-18306"/>
                  <a:pt x="2003763" y="0"/>
                </a:cubicBezTo>
                <a:cubicBezTo>
                  <a:pt x="2242785" y="18306"/>
                  <a:pt x="2379670" y="-12555"/>
                  <a:pt x="2511382" y="0"/>
                </a:cubicBezTo>
                <a:cubicBezTo>
                  <a:pt x="2643094" y="12555"/>
                  <a:pt x="2852097" y="9907"/>
                  <a:pt x="3072436" y="0"/>
                </a:cubicBezTo>
                <a:cubicBezTo>
                  <a:pt x="3292775" y="-9907"/>
                  <a:pt x="3493212" y="3296"/>
                  <a:pt x="3740357" y="0"/>
                </a:cubicBezTo>
                <a:cubicBezTo>
                  <a:pt x="3987502" y="-3296"/>
                  <a:pt x="4191639" y="-1673"/>
                  <a:pt x="4408278" y="0"/>
                </a:cubicBezTo>
                <a:cubicBezTo>
                  <a:pt x="4624917" y="1673"/>
                  <a:pt x="5098639" y="24255"/>
                  <a:pt x="5343367" y="0"/>
                </a:cubicBezTo>
                <a:cubicBezTo>
                  <a:pt x="5368633" y="290596"/>
                  <a:pt x="5314128" y="460563"/>
                  <a:pt x="5343367" y="585737"/>
                </a:cubicBezTo>
                <a:cubicBezTo>
                  <a:pt x="5372606" y="710911"/>
                  <a:pt x="5330944" y="998708"/>
                  <a:pt x="5343367" y="1190785"/>
                </a:cubicBezTo>
                <a:cubicBezTo>
                  <a:pt x="5355790" y="1382862"/>
                  <a:pt x="5377665" y="1718886"/>
                  <a:pt x="5343367" y="1931002"/>
                </a:cubicBezTo>
                <a:cubicBezTo>
                  <a:pt x="5082646" y="1907043"/>
                  <a:pt x="4782484" y="1956951"/>
                  <a:pt x="4622012" y="1931002"/>
                </a:cubicBezTo>
                <a:cubicBezTo>
                  <a:pt x="4461541" y="1905053"/>
                  <a:pt x="4285127" y="1937555"/>
                  <a:pt x="4060959" y="1931002"/>
                </a:cubicBezTo>
                <a:cubicBezTo>
                  <a:pt x="3836791" y="1924449"/>
                  <a:pt x="3656093" y="1941271"/>
                  <a:pt x="3553339" y="1931002"/>
                </a:cubicBezTo>
                <a:cubicBezTo>
                  <a:pt x="3450585" y="1920733"/>
                  <a:pt x="3107802" y="1913445"/>
                  <a:pt x="2831985" y="1931002"/>
                </a:cubicBezTo>
                <a:cubicBezTo>
                  <a:pt x="2556168" y="1948559"/>
                  <a:pt x="2503423" y="1915783"/>
                  <a:pt x="2324365" y="1931002"/>
                </a:cubicBezTo>
                <a:cubicBezTo>
                  <a:pt x="2145307" y="1946221"/>
                  <a:pt x="1763748" y="1945743"/>
                  <a:pt x="1603010" y="1931002"/>
                </a:cubicBezTo>
                <a:cubicBezTo>
                  <a:pt x="1442273" y="1916261"/>
                  <a:pt x="1052728" y="1953084"/>
                  <a:pt x="881656" y="1931002"/>
                </a:cubicBezTo>
                <a:cubicBezTo>
                  <a:pt x="710584" y="1908920"/>
                  <a:pt x="426324" y="1911008"/>
                  <a:pt x="0" y="1931002"/>
                </a:cubicBezTo>
                <a:cubicBezTo>
                  <a:pt x="-28012" y="1727235"/>
                  <a:pt x="-14687" y="1601214"/>
                  <a:pt x="0" y="1325955"/>
                </a:cubicBezTo>
                <a:cubicBezTo>
                  <a:pt x="14687" y="1050696"/>
                  <a:pt x="-20345" y="940280"/>
                  <a:pt x="0" y="682287"/>
                </a:cubicBezTo>
                <a:cubicBezTo>
                  <a:pt x="20345" y="424294"/>
                  <a:pt x="33069" y="324584"/>
                  <a:pt x="0" y="0"/>
                </a:cubicBezTo>
                <a:close/>
              </a:path>
              <a:path w="5343367" h="1931002" stroke="0" extrusionOk="0">
                <a:moveTo>
                  <a:pt x="0" y="0"/>
                </a:moveTo>
                <a:cubicBezTo>
                  <a:pt x="125649" y="15040"/>
                  <a:pt x="380431" y="17212"/>
                  <a:pt x="507620" y="0"/>
                </a:cubicBezTo>
                <a:cubicBezTo>
                  <a:pt x="634809" y="-17212"/>
                  <a:pt x="1050502" y="-19710"/>
                  <a:pt x="1228974" y="0"/>
                </a:cubicBezTo>
                <a:cubicBezTo>
                  <a:pt x="1407446" y="19710"/>
                  <a:pt x="1567115" y="-31275"/>
                  <a:pt x="1896895" y="0"/>
                </a:cubicBezTo>
                <a:cubicBezTo>
                  <a:pt x="2226675" y="31275"/>
                  <a:pt x="2257062" y="-15476"/>
                  <a:pt x="2457949" y="0"/>
                </a:cubicBezTo>
                <a:cubicBezTo>
                  <a:pt x="2658836" y="15476"/>
                  <a:pt x="2889130" y="22502"/>
                  <a:pt x="3072436" y="0"/>
                </a:cubicBezTo>
                <a:cubicBezTo>
                  <a:pt x="3255742" y="-22502"/>
                  <a:pt x="3560394" y="30031"/>
                  <a:pt x="3740357" y="0"/>
                </a:cubicBezTo>
                <a:cubicBezTo>
                  <a:pt x="3920320" y="-30031"/>
                  <a:pt x="4168715" y="22635"/>
                  <a:pt x="4515145" y="0"/>
                </a:cubicBezTo>
                <a:cubicBezTo>
                  <a:pt x="4861575" y="-22635"/>
                  <a:pt x="5058662" y="14122"/>
                  <a:pt x="5343367" y="0"/>
                </a:cubicBezTo>
                <a:cubicBezTo>
                  <a:pt x="5354168" y="118574"/>
                  <a:pt x="5339058" y="316301"/>
                  <a:pt x="5343367" y="585737"/>
                </a:cubicBezTo>
                <a:cubicBezTo>
                  <a:pt x="5347676" y="855173"/>
                  <a:pt x="5367064" y="947394"/>
                  <a:pt x="5343367" y="1229405"/>
                </a:cubicBezTo>
                <a:cubicBezTo>
                  <a:pt x="5319670" y="1511416"/>
                  <a:pt x="5309306" y="1699417"/>
                  <a:pt x="5343367" y="1931002"/>
                </a:cubicBezTo>
                <a:cubicBezTo>
                  <a:pt x="5142991" y="1953789"/>
                  <a:pt x="4876794" y="1956257"/>
                  <a:pt x="4568579" y="1931002"/>
                </a:cubicBezTo>
                <a:cubicBezTo>
                  <a:pt x="4260364" y="1905747"/>
                  <a:pt x="4286352" y="1916075"/>
                  <a:pt x="4060959" y="1931002"/>
                </a:cubicBezTo>
                <a:cubicBezTo>
                  <a:pt x="3835566" y="1945929"/>
                  <a:pt x="3498335" y="1944983"/>
                  <a:pt x="3286171" y="1931002"/>
                </a:cubicBezTo>
                <a:cubicBezTo>
                  <a:pt x="3074007" y="1917021"/>
                  <a:pt x="2795796" y="1960099"/>
                  <a:pt x="2618250" y="1931002"/>
                </a:cubicBezTo>
                <a:cubicBezTo>
                  <a:pt x="2440704" y="1901905"/>
                  <a:pt x="2070042" y="1927253"/>
                  <a:pt x="1843462" y="1931002"/>
                </a:cubicBezTo>
                <a:cubicBezTo>
                  <a:pt x="1616882" y="1934751"/>
                  <a:pt x="1412166" y="1958516"/>
                  <a:pt x="1282408" y="1931002"/>
                </a:cubicBezTo>
                <a:cubicBezTo>
                  <a:pt x="1152650" y="1903488"/>
                  <a:pt x="1007075" y="1918251"/>
                  <a:pt x="774788" y="1931002"/>
                </a:cubicBezTo>
                <a:cubicBezTo>
                  <a:pt x="542501" y="1943753"/>
                  <a:pt x="348516" y="1915438"/>
                  <a:pt x="0" y="1931002"/>
                </a:cubicBezTo>
                <a:cubicBezTo>
                  <a:pt x="26731" y="1658328"/>
                  <a:pt x="-2156" y="1472525"/>
                  <a:pt x="0" y="1345265"/>
                </a:cubicBezTo>
                <a:cubicBezTo>
                  <a:pt x="2156" y="1218005"/>
                  <a:pt x="-12183" y="983804"/>
                  <a:pt x="0" y="720907"/>
                </a:cubicBezTo>
                <a:cubicBezTo>
                  <a:pt x="12183" y="458010"/>
                  <a:pt x="-16127" y="180275"/>
                  <a:pt x="0" y="0"/>
                </a:cubicBezTo>
                <a:close/>
              </a:path>
            </a:pathLst>
          </a:custGeom>
          <a:solidFill>
            <a:srgbClr val="1600CF"/>
          </a:solidFill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 sd="14686326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bg1"/>
              </a:solidFill>
              <a:latin typeface="Roboto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30C24F1-2DBB-EB78-65E1-A258E286DBF7}"/>
              </a:ext>
            </a:extLst>
          </p:cNvPr>
          <p:cNvSpPr/>
          <p:nvPr/>
        </p:nvSpPr>
        <p:spPr>
          <a:xfrm>
            <a:off x="5707283" y="4431230"/>
            <a:ext cx="5802113" cy="1931002"/>
          </a:xfrm>
          <a:prstGeom prst="rect">
            <a:avLst/>
          </a:prstGeom>
          <a:solidFill>
            <a:srgbClr val="1600CF"/>
          </a:solidFill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bg1"/>
              </a:solidFill>
              <a:latin typeface="Roboto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9682055-1435-28D2-4BAE-918128016E9B}"/>
              </a:ext>
            </a:extLst>
          </p:cNvPr>
          <p:cNvSpPr txBox="1"/>
          <p:nvPr/>
        </p:nvSpPr>
        <p:spPr>
          <a:xfrm>
            <a:off x="221997" y="1840273"/>
            <a:ext cx="261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bg1"/>
                </a:solidFill>
                <a:latin typeface="Roboto"/>
              </a:rPr>
              <a:t>SITUAÇÃO RACE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9B2CEE3F-E140-D932-1DA8-E6AB010967F1}"/>
              </a:ext>
            </a:extLst>
          </p:cNvPr>
          <p:cNvSpPr txBox="1"/>
          <p:nvPr/>
        </p:nvSpPr>
        <p:spPr>
          <a:xfrm>
            <a:off x="277653" y="3419850"/>
            <a:ext cx="261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bg1"/>
                </a:solidFill>
                <a:latin typeface="Roboto"/>
              </a:rPr>
              <a:t>OBJETIVOS RACE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48E2713-C0D5-CC08-4E29-9457E88940D2}"/>
              </a:ext>
            </a:extLst>
          </p:cNvPr>
          <p:cNvSpPr txBox="1"/>
          <p:nvPr/>
        </p:nvSpPr>
        <p:spPr>
          <a:xfrm>
            <a:off x="277653" y="5212065"/>
            <a:ext cx="5306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bg1"/>
                </a:solidFill>
                <a:latin typeface="Roboto"/>
              </a:rPr>
              <a:t>AÇÕES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34393A1D-EE30-EB99-BC26-FE66BE523DC8}"/>
              </a:ext>
            </a:extLst>
          </p:cNvPr>
          <p:cNvSpPr txBox="1"/>
          <p:nvPr/>
        </p:nvSpPr>
        <p:spPr>
          <a:xfrm>
            <a:off x="5707283" y="5212066"/>
            <a:ext cx="5802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PT"/>
            </a:defPPr>
            <a:lvl1pPr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  <a:latin typeface="Roboto"/>
              </a:defRPr>
            </a:lvl1pPr>
          </a:lstStyle>
          <a:p>
            <a:r>
              <a:rPr lang="pt-PT" dirty="0">
                <a:solidFill>
                  <a:schemeClr val="bg1"/>
                </a:solidFill>
              </a:rPr>
              <a:t>CONTROLO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F837BE4-3933-0877-43CC-E8276CF613B3}"/>
              </a:ext>
            </a:extLst>
          </p:cNvPr>
          <p:cNvSpPr txBox="1"/>
          <p:nvPr/>
        </p:nvSpPr>
        <p:spPr>
          <a:xfrm>
            <a:off x="8459202" y="2629827"/>
            <a:ext cx="3050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bg1"/>
                </a:solidFill>
                <a:latin typeface="Roboto"/>
              </a:rPr>
              <a:t>TÁTICAS RACE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8E0A69D4-7166-B5DD-A88C-193E32EA1044}"/>
              </a:ext>
            </a:extLst>
          </p:cNvPr>
          <p:cNvSpPr txBox="1"/>
          <p:nvPr/>
        </p:nvSpPr>
        <p:spPr>
          <a:xfrm>
            <a:off x="5750415" y="1701772"/>
            <a:ext cx="261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bg1"/>
                </a:solidFill>
                <a:latin typeface="Roboto"/>
              </a:rPr>
              <a:t>ESTRATÉGIA: MKT DE CONTEUDO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8287EBDE-2684-E2CC-F1EB-7F0C3914913E}"/>
              </a:ext>
            </a:extLst>
          </p:cNvPr>
          <p:cNvSpPr txBox="1"/>
          <p:nvPr/>
        </p:nvSpPr>
        <p:spPr>
          <a:xfrm>
            <a:off x="5707283" y="3281928"/>
            <a:ext cx="261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bg1"/>
                </a:solidFill>
                <a:latin typeface="Roboto"/>
              </a:rPr>
              <a:t>ESTRATÉGIA:</a:t>
            </a:r>
          </a:p>
          <a:p>
            <a:r>
              <a:rPr lang="pt-PT" sz="2000" b="1" dirty="0">
                <a:solidFill>
                  <a:schemeClr val="bg1"/>
                </a:solidFill>
                <a:latin typeface="Roboto"/>
              </a:rPr>
              <a:t>COMUNICAÇÃO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43A00CD5-BC3E-687D-DDEE-9D6FDDA3D485}"/>
              </a:ext>
            </a:extLst>
          </p:cNvPr>
          <p:cNvSpPr txBox="1"/>
          <p:nvPr/>
        </p:nvSpPr>
        <p:spPr>
          <a:xfrm>
            <a:off x="2992468" y="3143427"/>
            <a:ext cx="261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bg1"/>
                </a:solidFill>
                <a:latin typeface="Roboto"/>
              </a:rPr>
              <a:t>ESTRATÉGIA: PROPOSTA DE VALOR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CA047E4A-270B-5137-2B5F-93125CF3EAAA}"/>
              </a:ext>
            </a:extLst>
          </p:cNvPr>
          <p:cNvSpPr txBox="1"/>
          <p:nvPr/>
        </p:nvSpPr>
        <p:spPr>
          <a:xfrm>
            <a:off x="2992468" y="1701773"/>
            <a:ext cx="261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bg1"/>
                </a:solidFill>
                <a:latin typeface="Roboto"/>
              </a:rPr>
              <a:t>ESTRATÉGIA: TARGET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8E5A2DA6-FF5D-1D4C-59A2-E0BE0E07E1C5}"/>
              </a:ext>
            </a:extLst>
          </p:cNvPr>
          <p:cNvSpPr/>
          <p:nvPr/>
        </p:nvSpPr>
        <p:spPr>
          <a:xfrm>
            <a:off x="637309" y="355600"/>
            <a:ext cx="822036" cy="82550"/>
          </a:xfrm>
          <a:prstGeom prst="rect">
            <a:avLst/>
          </a:prstGeom>
          <a:solidFill>
            <a:srgbClr val="1600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5" name="TextBox 2">
            <a:extLst>
              <a:ext uri="{FF2B5EF4-FFF2-40B4-BE49-F238E27FC236}">
                <a16:creationId xmlns:a16="http://schemas.microsoft.com/office/drawing/2014/main" id="{6E637361-D337-8C94-4528-8AD77A5B14C0}"/>
              </a:ext>
            </a:extLst>
          </p:cNvPr>
          <p:cNvSpPr txBox="1"/>
          <p:nvPr/>
        </p:nvSpPr>
        <p:spPr>
          <a:xfrm>
            <a:off x="0" y="480819"/>
            <a:ext cx="10777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>
                <a:solidFill>
                  <a:srgbClr val="D095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EXERCICIO: CONSTRUIR UMA ESTRATÉGIA ONLINE</a:t>
            </a:r>
            <a:endParaRPr lang="en-PT" sz="2800" dirty="0">
              <a:solidFill>
                <a:srgbClr val="D095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9110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>
            <a:extLst>
              <a:ext uri="{FF2B5EF4-FFF2-40B4-BE49-F238E27FC236}">
                <a16:creationId xmlns:a16="http://schemas.microsoft.com/office/drawing/2014/main" id="{D933D7EB-7E7E-5B94-6C9C-602711309E50}"/>
              </a:ext>
            </a:extLst>
          </p:cNvPr>
          <p:cNvSpPr/>
          <p:nvPr/>
        </p:nvSpPr>
        <p:spPr>
          <a:xfrm>
            <a:off x="637309" y="355600"/>
            <a:ext cx="822036" cy="82550"/>
          </a:xfrm>
          <a:prstGeom prst="rect">
            <a:avLst/>
          </a:prstGeom>
          <a:solidFill>
            <a:srgbClr val="1600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DAE957F3-9D66-BCC8-01AB-AD598DF0E0B2}"/>
              </a:ext>
            </a:extLst>
          </p:cNvPr>
          <p:cNvSpPr txBox="1"/>
          <p:nvPr/>
        </p:nvSpPr>
        <p:spPr>
          <a:xfrm>
            <a:off x="0" y="480819"/>
            <a:ext cx="10777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>
                <a:solidFill>
                  <a:srgbClr val="D095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SUMMING UP</a:t>
            </a:r>
            <a:endParaRPr lang="en-PT" sz="2800" dirty="0">
              <a:solidFill>
                <a:srgbClr val="D095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3C77656-C752-5491-1648-7A14F1A75B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327" y="1358277"/>
            <a:ext cx="10452295" cy="5144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10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C88837A-8AE9-8548-B2C2-8CBA2756BFA3}"/>
              </a:ext>
            </a:extLst>
          </p:cNvPr>
          <p:cNvSpPr txBox="1"/>
          <p:nvPr/>
        </p:nvSpPr>
        <p:spPr>
          <a:xfrm>
            <a:off x="5744" y="490251"/>
            <a:ext cx="8699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>
                <a:solidFill>
                  <a:srgbClr val="D095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 MIRO</a:t>
            </a:r>
            <a:endParaRPr lang="en-PT" sz="2800" dirty="0">
              <a:solidFill>
                <a:srgbClr val="D095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564D4FCB-29A3-70A7-E176-83F715476BB4}"/>
              </a:ext>
            </a:extLst>
          </p:cNvPr>
          <p:cNvSpPr/>
          <p:nvPr/>
        </p:nvSpPr>
        <p:spPr>
          <a:xfrm>
            <a:off x="637309" y="355600"/>
            <a:ext cx="822036" cy="82550"/>
          </a:xfrm>
          <a:prstGeom prst="rect">
            <a:avLst/>
          </a:prstGeom>
          <a:solidFill>
            <a:srgbClr val="1600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2002BF7-8409-9791-9966-4B797A06C9EE}"/>
              </a:ext>
            </a:extLst>
          </p:cNvPr>
          <p:cNvSpPr txBox="1"/>
          <p:nvPr/>
        </p:nvSpPr>
        <p:spPr>
          <a:xfrm>
            <a:off x="711973" y="3075057"/>
            <a:ext cx="106045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4000" b="1" dirty="0">
                <a:latin typeface="Roboto" panose="02000000000000000000" pitchFamily="2" charset="0"/>
                <a:ea typeface="Roboto" panose="02000000000000000000" pitchFamily="2" charset="0"/>
              </a:rPr>
              <a:t>https://miro.com/app/board/uXjVOz96_U0=/</a:t>
            </a:r>
          </a:p>
        </p:txBody>
      </p:sp>
      <p:pic>
        <p:nvPicPr>
          <p:cNvPr id="13" name="Gráfico 12" descr="Cabeça com engrenagens com preenchimento sólido">
            <a:extLst>
              <a:ext uri="{FF2B5EF4-FFF2-40B4-BE49-F238E27FC236}">
                <a16:creationId xmlns:a16="http://schemas.microsoft.com/office/drawing/2014/main" id="{E83E4E61-E652-B4F4-DDFC-742C463714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136" y="216065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627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>
            <a:extLst>
              <a:ext uri="{FF2B5EF4-FFF2-40B4-BE49-F238E27FC236}">
                <a16:creationId xmlns:a16="http://schemas.microsoft.com/office/drawing/2014/main" id="{D933D7EB-7E7E-5B94-6C9C-602711309E50}"/>
              </a:ext>
            </a:extLst>
          </p:cNvPr>
          <p:cNvSpPr/>
          <p:nvPr/>
        </p:nvSpPr>
        <p:spPr>
          <a:xfrm>
            <a:off x="637309" y="355600"/>
            <a:ext cx="822036" cy="82550"/>
          </a:xfrm>
          <a:prstGeom prst="rect">
            <a:avLst/>
          </a:prstGeom>
          <a:solidFill>
            <a:srgbClr val="1600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3E2A010D-BF2B-A13A-04C9-317F95425866}"/>
              </a:ext>
            </a:extLst>
          </p:cNvPr>
          <p:cNvSpPr/>
          <p:nvPr/>
        </p:nvSpPr>
        <p:spPr>
          <a:xfrm>
            <a:off x="492530" y="1129959"/>
            <a:ext cx="11206940" cy="5079160"/>
          </a:xfrm>
          <a:custGeom>
            <a:avLst/>
            <a:gdLst>
              <a:gd name="connsiteX0" fmla="*/ 0 w 11206940"/>
              <a:gd name="connsiteY0" fmla="*/ 0 h 5079160"/>
              <a:gd name="connsiteX1" fmla="*/ 659232 w 11206940"/>
              <a:gd name="connsiteY1" fmla="*/ 0 h 5079160"/>
              <a:gd name="connsiteX2" fmla="*/ 1318464 w 11206940"/>
              <a:gd name="connsiteY2" fmla="*/ 0 h 5079160"/>
              <a:gd name="connsiteX3" fmla="*/ 1977695 w 11206940"/>
              <a:gd name="connsiteY3" fmla="*/ 0 h 5079160"/>
              <a:gd name="connsiteX4" fmla="*/ 2412788 w 11206940"/>
              <a:gd name="connsiteY4" fmla="*/ 0 h 5079160"/>
              <a:gd name="connsiteX5" fmla="*/ 3072020 w 11206940"/>
              <a:gd name="connsiteY5" fmla="*/ 0 h 5079160"/>
              <a:gd name="connsiteX6" fmla="*/ 3507113 w 11206940"/>
              <a:gd name="connsiteY6" fmla="*/ 0 h 5079160"/>
              <a:gd name="connsiteX7" fmla="*/ 4390484 w 11206940"/>
              <a:gd name="connsiteY7" fmla="*/ 0 h 5079160"/>
              <a:gd name="connsiteX8" fmla="*/ 5049715 w 11206940"/>
              <a:gd name="connsiteY8" fmla="*/ 0 h 5079160"/>
              <a:gd name="connsiteX9" fmla="*/ 5821016 w 11206940"/>
              <a:gd name="connsiteY9" fmla="*/ 0 h 5079160"/>
              <a:gd name="connsiteX10" fmla="*/ 6144040 w 11206940"/>
              <a:gd name="connsiteY10" fmla="*/ 0 h 5079160"/>
              <a:gd name="connsiteX11" fmla="*/ 6467064 w 11206940"/>
              <a:gd name="connsiteY11" fmla="*/ 0 h 5079160"/>
              <a:gd name="connsiteX12" fmla="*/ 7126295 w 11206940"/>
              <a:gd name="connsiteY12" fmla="*/ 0 h 5079160"/>
              <a:gd name="connsiteX13" fmla="*/ 8009666 w 11206940"/>
              <a:gd name="connsiteY13" fmla="*/ 0 h 5079160"/>
              <a:gd name="connsiteX14" fmla="*/ 8556828 w 11206940"/>
              <a:gd name="connsiteY14" fmla="*/ 0 h 5079160"/>
              <a:gd name="connsiteX15" fmla="*/ 9103991 w 11206940"/>
              <a:gd name="connsiteY15" fmla="*/ 0 h 5079160"/>
              <a:gd name="connsiteX16" fmla="*/ 9651153 w 11206940"/>
              <a:gd name="connsiteY16" fmla="*/ 0 h 5079160"/>
              <a:gd name="connsiteX17" fmla="*/ 10086246 w 11206940"/>
              <a:gd name="connsiteY17" fmla="*/ 0 h 5079160"/>
              <a:gd name="connsiteX18" fmla="*/ 11206940 w 11206940"/>
              <a:gd name="connsiteY18" fmla="*/ 0 h 5079160"/>
              <a:gd name="connsiteX19" fmla="*/ 11206940 w 11206940"/>
              <a:gd name="connsiteY19" fmla="*/ 482520 h 5079160"/>
              <a:gd name="connsiteX20" fmla="*/ 11206940 w 11206940"/>
              <a:gd name="connsiteY20" fmla="*/ 1218998 h 5079160"/>
              <a:gd name="connsiteX21" fmla="*/ 11206940 w 11206940"/>
              <a:gd name="connsiteY21" fmla="*/ 1853893 h 5079160"/>
              <a:gd name="connsiteX22" fmla="*/ 11206940 w 11206940"/>
              <a:gd name="connsiteY22" fmla="*/ 2387205 h 5079160"/>
              <a:gd name="connsiteX23" fmla="*/ 11206940 w 11206940"/>
              <a:gd name="connsiteY23" fmla="*/ 3123683 h 5079160"/>
              <a:gd name="connsiteX24" fmla="*/ 11206940 w 11206940"/>
              <a:gd name="connsiteY24" fmla="*/ 3809370 h 5079160"/>
              <a:gd name="connsiteX25" fmla="*/ 11206940 w 11206940"/>
              <a:gd name="connsiteY25" fmla="*/ 4444265 h 5079160"/>
              <a:gd name="connsiteX26" fmla="*/ 11206940 w 11206940"/>
              <a:gd name="connsiteY26" fmla="*/ 5079160 h 5079160"/>
              <a:gd name="connsiteX27" fmla="*/ 10547708 w 11206940"/>
              <a:gd name="connsiteY27" fmla="*/ 5079160 h 5079160"/>
              <a:gd name="connsiteX28" fmla="*/ 9664338 w 11206940"/>
              <a:gd name="connsiteY28" fmla="*/ 5079160 h 5079160"/>
              <a:gd name="connsiteX29" fmla="*/ 9005106 w 11206940"/>
              <a:gd name="connsiteY29" fmla="*/ 5079160 h 5079160"/>
              <a:gd name="connsiteX30" fmla="*/ 8345874 w 11206940"/>
              <a:gd name="connsiteY30" fmla="*/ 5079160 h 5079160"/>
              <a:gd name="connsiteX31" fmla="*/ 7462504 w 11206940"/>
              <a:gd name="connsiteY31" fmla="*/ 5079160 h 5079160"/>
              <a:gd name="connsiteX32" fmla="*/ 6691202 w 11206940"/>
              <a:gd name="connsiteY32" fmla="*/ 5079160 h 5079160"/>
              <a:gd name="connsiteX33" fmla="*/ 5807832 w 11206940"/>
              <a:gd name="connsiteY33" fmla="*/ 5079160 h 5079160"/>
              <a:gd name="connsiteX34" fmla="*/ 5260669 w 11206940"/>
              <a:gd name="connsiteY34" fmla="*/ 5079160 h 5079160"/>
              <a:gd name="connsiteX35" fmla="*/ 4489368 w 11206940"/>
              <a:gd name="connsiteY35" fmla="*/ 5079160 h 5079160"/>
              <a:gd name="connsiteX36" fmla="*/ 4166345 w 11206940"/>
              <a:gd name="connsiteY36" fmla="*/ 5079160 h 5079160"/>
              <a:gd name="connsiteX37" fmla="*/ 3619182 w 11206940"/>
              <a:gd name="connsiteY37" fmla="*/ 5079160 h 5079160"/>
              <a:gd name="connsiteX38" fmla="*/ 2959951 w 11206940"/>
              <a:gd name="connsiteY38" fmla="*/ 5079160 h 5079160"/>
              <a:gd name="connsiteX39" fmla="*/ 2300719 w 11206940"/>
              <a:gd name="connsiteY39" fmla="*/ 5079160 h 5079160"/>
              <a:gd name="connsiteX40" fmla="*/ 1977695 w 11206940"/>
              <a:gd name="connsiteY40" fmla="*/ 5079160 h 5079160"/>
              <a:gd name="connsiteX41" fmla="*/ 1430533 w 11206940"/>
              <a:gd name="connsiteY41" fmla="*/ 5079160 h 5079160"/>
              <a:gd name="connsiteX42" fmla="*/ 883371 w 11206940"/>
              <a:gd name="connsiteY42" fmla="*/ 5079160 h 5079160"/>
              <a:gd name="connsiteX43" fmla="*/ 0 w 11206940"/>
              <a:gd name="connsiteY43" fmla="*/ 5079160 h 5079160"/>
              <a:gd name="connsiteX44" fmla="*/ 0 w 11206940"/>
              <a:gd name="connsiteY44" fmla="*/ 4495057 h 5079160"/>
              <a:gd name="connsiteX45" fmla="*/ 0 w 11206940"/>
              <a:gd name="connsiteY45" fmla="*/ 3758578 h 5079160"/>
              <a:gd name="connsiteX46" fmla="*/ 0 w 11206940"/>
              <a:gd name="connsiteY46" fmla="*/ 3225267 h 5079160"/>
              <a:gd name="connsiteX47" fmla="*/ 0 w 11206940"/>
              <a:gd name="connsiteY47" fmla="*/ 2742746 h 5079160"/>
              <a:gd name="connsiteX48" fmla="*/ 0 w 11206940"/>
              <a:gd name="connsiteY48" fmla="*/ 2057060 h 5079160"/>
              <a:gd name="connsiteX49" fmla="*/ 0 w 11206940"/>
              <a:gd name="connsiteY49" fmla="*/ 1574540 h 5079160"/>
              <a:gd name="connsiteX50" fmla="*/ 0 w 11206940"/>
              <a:gd name="connsiteY50" fmla="*/ 939645 h 5079160"/>
              <a:gd name="connsiteX51" fmla="*/ 0 w 11206940"/>
              <a:gd name="connsiteY51" fmla="*/ 0 h 507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206940" h="5079160" extrusionOk="0">
                <a:moveTo>
                  <a:pt x="0" y="0"/>
                </a:moveTo>
                <a:cubicBezTo>
                  <a:pt x="151302" y="-8098"/>
                  <a:pt x="514339" y="3788"/>
                  <a:pt x="659232" y="0"/>
                </a:cubicBezTo>
                <a:cubicBezTo>
                  <a:pt x="804125" y="-3788"/>
                  <a:pt x="996006" y="-18897"/>
                  <a:pt x="1318464" y="0"/>
                </a:cubicBezTo>
                <a:cubicBezTo>
                  <a:pt x="1640922" y="18897"/>
                  <a:pt x="1681344" y="3946"/>
                  <a:pt x="1977695" y="0"/>
                </a:cubicBezTo>
                <a:cubicBezTo>
                  <a:pt x="2274046" y="-3946"/>
                  <a:pt x="2253910" y="-11346"/>
                  <a:pt x="2412788" y="0"/>
                </a:cubicBezTo>
                <a:cubicBezTo>
                  <a:pt x="2571666" y="11346"/>
                  <a:pt x="2760804" y="-9741"/>
                  <a:pt x="3072020" y="0"/>
                </a:cubicBezTo>
                <a:cubicBezTo>
                  <a:pt x="3383236" y="9741"/>
                  <a:pt x="3403510" y="4063"/>
                  <a:pt x="3507113" y="0"/>
                </a:cubicBezTo>
                <a:cubicBezTo>
                  <a:pt x="3610716" y="-4063"/>
                  <a:pt x="4123617" y="30600"/>
                  <a:pt x="4390484" y="0"/>
                </a:cubicBezTo>
                <a:cubicBezTo>
                  <a:pt x="4657351" y="-30600"/>
                  <a:pt x="4845828" y="4126"/>
                  <a:pt x="5049715" y="0"/>
                </a:cubicBezTo>
                <a:cubicBezTo>
                  <a:pt x="5253602" y="-4126"/>
                  <a:pt x="5460030" y="-11382"/>
                  <a:pt x="5821016" y="0"/>
                </a:cubicBezTo>
                <a:cubicBezTo>
                  <a:pt x="6182002" y="11382"/>
                  <a:pt x="6058651" y="-1497"/>
                  <a:pt x="6144040" y="0"/>
                </a:cubicBezTo>
                <a:cubicBezTo>
                  <a:pt x="6229429" y="1497"/>
                  <a:pt x="6364216" y="-3793"/>
                  <a:pt x="6467064" y="0"/>
                </a:cubicBezTo>
                <a:cubicBezTo>
                  <a:pt x="6569912" y="3793"/>
                  <a:pt x="6937862" y="25043"/>
                  <a:pt x="7126295" y="0"/>
                </a:cubicBezTo>
                <a:cubicBezTo>
                  <a:pt x="7314728" y="-25043"/>
                  <a:pt x="7760438" y="-11091"/>
                  <a:pt x="8009666" y="0"/>
                </a:cubicBezTo>
                <a:cubicBezTo>
                  <a:pt x="8258894" y="11091"/>
                  <a:pt x="8341246" y="21561"/>
                  <a:pt x="8556828" y="0"/>
                </a:cubicBezTo>
                <a:cubicBezTo>
                  <a:pt x="8772410" y="-21561"/>
                  <a:pt x="8976873" y="-2893"/>
                  <a:pt x="9103991" y="0"/>
                </a:cubicBezTo>
                <a:cubicBezTo>
                  <a:pt x="9231109" y="2893"/>
                  <a:pt x="9422734" y="-23262"/>
                  <a:pt x="9651153" y="0"/>
                </a:cubicBezTo>
                <a:cubicBezTo>
                  <a:pt x="9879572" y="23262"/>
                  <a:pt x="9876796" y="-4589"/>
                  <a:pt x="10086246" y="0"/>
                </a:cubicBezTo>
                <a:cubicBezTo>
                  <a:pt x="10295696" y="4589"/>
                  <a:pt x="10680388" y="-55328"/>
                  <a:pt x="11206940" y="0"/>
                </a:cubicBezTo>
                <a:cubicBezTo>
                  <a:pt x="11224236" y="210993"/>
                  <a:pt x="11217175" y="328215"/>
                  <a:pt x="11206940" y="482520"/>
                </a:cubicBezTo>
                <a:cubicBezTo>
                  <a:pt x="11196705" y="636825"/>
                  <a:pt x="11211841" y="938036"/>
                  <a:pt x="11206940" y="1218998"/>
                </a:cubicBezTo>
                <a:cubicBezTo>
                  <a:pt x="11202039" y="1499960"/>
                  <a:pt x="11208585" y="1629151"/>
                  <a:pt x="11206940" y="1853893"/>
                </a:cubicBezTo>
                <a:cubicBezTo>
                  <a:pt x="11205295" y="2078635"/>
                  <a:pt x="11221412" y="2266071"/>
                  <a:pt x="11206940" y="2387205"/>
                </a:cubicBezTo>
                <a:cubicBezTo>
                  <a:pt x="11192468" y="2508339"/>
                  <a:pt x="11239535" y="2761791"/>
                  <a:pt x="11206940" y="3123683"/>
                </a:cubicBezTo>
                <a:cubicBezTo>
                  <a:pt x="11174345" y="3485575"/>
                  <a:pt x="11193698" y="3493840"/>
                  <a:pt x="11206940" y="3809370"/>
                </a:cubicBezTo>
                <a:cubicBezTo>
                  <a:pt x="11220182" y="4124900"/>
                  <a:pt x="11233492" y="4250101"/>
                  <a:pt x="11206940" y="4444265"/>
                </a:cubicBezTo>
                <a:cubicBezTo>
                  <a:pt x="11180388" y="4638430"/>
                  <a:pt x="11220626" y="4789349"/>
                  <a:pt x="11206940" y="5079160"/>
                </a:cubicBezTo>
                <a:cubicBezTo>
                  <a:pt x="10948785" y="5064247"/>
                  <a:pt x="10795774" y="5110767"/>
                  <a:pt x="10547708" y="5079160"/>
                </a:cubicBezTo>
                <a:cubicBezTo>
                  <a:pt x="10299642" y="5047553"/>
                  <a:pt x="10005322" y="5035917"/>
                  <a:pt x="9664338" y="5079160"/>
                </a:cubicBezTo>
                <a:cubicBezTo>
                  <a:pt x="9323354" y="5122404"/>
                  <a:pt x="9302217" y="5082314"/>
                  <a:pt x="9005106" y="5079160"/>
                </a:cubicBezTo>
                <a:cubicBezTo>
                  <a:pt x="8707995" y="5076006"/>
                  <a:pt x="8649704" y="5057250"/>
                  <a:pt x="8345874" y="5079160"/>
                </a:cubicBezTo>
                <a:cubicBezTo>
                  <a:pt x="8042044" y="5101070"/>
                  <a:pt x="7643539" y="5106038"/>
                  <a:pt x="7462504" y="5079160"/>
                </a:cubicBezTo>
                <a:cubicBezTo>
                  <a:pt x="7281469" y="5052283"/>
                  <a:pt x="7026133" y="5078845"/>
                  <a:pt x="6691202" y="5079160"/>
                </a:cubicBezTo>
                <a:cubicBezTo>
                  <a:pt x="6356271" y="5079475"/>
                  <a:pt x="6004477" y="5037280"/>
                  <a:pt x="5807832" y="5079160"/>
                </a:cubicBezTo>
                <a:cubicBezTo>
                  <a:pt x="5611187" y="5121041"/>
                  <a:pt x="5474161" y="5102733"/>
                  <a:pt x="5260669" y="5079160"/>
                </a:cubicBezTo>
                <a:cubicBezTo>
                  <a:pt x="5047177" y="5055587"/>
                  <a:pt x="4854324" y="5110563"/>
                  <a:pt x="4489368" y="5079160"/>
                </a:cubicBezTo>
                <a:cubicBezTo>
                  <a:pt x="4124412" y="5047757"/>
                  <a:pt x="4293344" y="5090021"/>
                  <a:pt x="4166345" y="5079160"/>
                </a:cubicBezTo>
                <a:cubicBezTo>
                  <a:pt x="4039346" y="5068299"/>
                  <a:pt x="3830181" y="5086613"/>
                  <a:pt x="3619182" y="5079160"/>
                </a:cubicBezTo>
                <a:cubicBezTo>
                  <a:pt x="3408183" y="5071707"/>
                  <a:pt x="3151578" y="5079532"/>
                  <a:pt x="2959951" y="5079160"/>
                </a:cubicBezTo>
                <a:cubicBezTo>
                  <a:pt x="2768324" y="5078788"/>
                  <a:pt x="2518292" y="5103128"/>
                  <a:pt x="2300719" y="5079160"/>
                </a:cubicBezTo>
                <a:cubicBezTo>
                  <a:pt x="2083146" y="5055192"/>
                  <a:pt x="2082417" y="5087244"/>
                  <a:pt x="1977695" y="5079160"/>
                </a:cubicBezTo>
                <a:cubicBezTo>
                  <a:pt x="1872973" y="5071076"/>
                  <a:pt x="1604009" y="5054812"/>
                  <a:pt x="1430533" y="5079160"/>
                </a:cubicBezTo>
                <a:cubicBezTo>
                  <a:pt x="1257057" y="5103508"/>
                  <a:pt x="1036967" y="5069008"/>
                  <a:pt x="883371" y="5079160"/>
                </a:cubicBezTo>
                <a:cubicBezTo>
                  <a:pt x="729775" y="5089312"/>
                  <a:pt x="258843" y="5115439"/>
                  <a:pt x="0" y="5079160"/>
                </a:cubicBezTo>
                <a:cubicBezTo>
                  <a:pt x="-26283" y="4934057"/>
                  <a:pt x="12928" y="4700879"/>
                  <a:pt x="0" y="4495057"/>
                </a:cubicBezTo>
                <a:cubicBezTo>
                  <a:pt x="-12928" y="4289235"/>
                  <a:pt x="-11909" y="4092618"/>
                  <a:pt x="0" y="3758578"/>
                </a:cubicBezTo>
                <a:cubicBezTo>
                  <a:pt x="11909" y="3424538"/>
                  <a:pt x="-9070" y="3412512"/>
                  <a:pt x="0" y="3225267"/>
                </a:cubicBezTo>
                <a:cubicBezTo>
                  <a:pt x="9070" y="3038022"/>
                  <a:pt x="22144" y="2971264"/>
                  <a:pt x="0" y="2742746"/>
                </a:cubicBezTo>
                <a:cubicBezTo>
                  <a:pt x="-22144" y="2514228"/>
                  <a:pt x="-8382" y="2343407"/>
                  <a:pt x="0" y="2057060"/>
                </a:cubicBezTo>
                <a:cubicBezTo>
                  <a:pt x="8382" y="1770713"/>
                  <a:pt x="-23438" y="1707874"/>
                  <a:pt x="0" y="1574540"/>
                </a:cubicBezTo>
                <a:cubicBezTo>
                  <a:pt x="23438" y="1441206"/>
                  <a:pt x="3018" y="1195995"/>
                  <a:pt x="0" y="939645"/>
                </a:cubicBezTo>
                <a:cubicBezTo>
                  <a:pt x="-3018" y="683296"/>
                  <a:pt x="20011" y="389359"/>
                  <a:pt x="0" y="0"/>
                </a:cubicBezTo>
                <a:close/>
              </a:path>
            </a:pathLst>
          </a:custGeom>
          <a:noFill/>
          <a:ln>
            <a:solidFill>
              <a:srgbClr val="1600CF"/>
            </a:solidFill>
            <a:extLst>
              <a:ext uri="{C807C97D-BFC1-408E-A445-0C87EB9F89A2}">
                <ask:lineSketchStyleProps xmlns:ask="http://schemas.microsoft.com/office/drawing/2018/sketchyshapes" sd="30406237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B587574-B0CD-67AB-99D7-C923AD2F4F41}"/>
              </a:ext>
            </a:extLst>
          </p:cNvPr>
          <p:cNvSpPr txBox="1"/>
          <p:nvPr/>
        </p:nvSpPr>
        <p:spPr>
          <a:xfrm>
            <a:off x="473978" y="1697693"/>
            <a:ext cx="261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bg1"/>
                </a:solidFill>
                <a:latin typeface="Roboto"/>
              </a:rPr>
              <a:t>SITUAÇÃO RACE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61191F5-42FA-F557-0FDC-FF15F17E6978}"/>
              </a:ext>
            </a:extLst>
          </p:cNvPr>
          <p:cNvSpPr txBox="1"/>
          <p:nvPr/>
        </p:nvSpPr>
        <p:spPr>
          <a:xfrm>
            <a:off x="600324" y="1368603"/>
            <a:ext cx="1108059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dirty="0">
                <a:latin typeface="Roboto"/>
              </a:rPr>
              <a:t>TÁTICAS</a:t>
            </a:r>
          </a:p>
          <a:p>
            <a:r>
              <a:rPr lang="pt-PT" sz="1000" dirty="0">
                <a:latin typeface="Roboto"/>
              </a:rPr>
              <a:t>As táticas acabam por ser sempre o ultimo ponto a preencher dado que é necessário desenvolver todos os pontos da estratégia anteriores para ser possível detalhar o que iremos fazer exatamente na nossa estratégia. Devem seguir sempre a Jornada do Cliente mas sempre com o propósito de responder aos nossos objetivos (e por isso acabam por ter uma janela temporal natural). Normalmente é o ponto que tem mais foco para nossos </a:t>
            </a:r>
            <a:r>
              <a:rPr lang="pt-PT" sz="1000" dirty="0" err="1">
                <a:latin typeface="Roboto"/>
              </a:rPr>
              <a:t>stakeholder</a:t>
            </a:r>
            <a:r>
              <a:rPr lang="pt-PT" sz="1000" dirty="0">
                <a:latin typeface="Roboto"/>
              </a:rPr>
              <a:t> porque detalha as ações que nos propomos a fazer para cumprir com os objetivos propostos. Assim, podemos criar um segundo quadro que sumariza a tática, situação e objetivo a que responde e </a:t>
            </a:r>
            <a:r>
              <a:rPr lang="pt-PT" sz="1000" dirty="0" err="1">
                <a:latin typeface="Roboto"/>
              </a:rPr>
              <a:t>KPI’s</a:t>
            </a:r>
            <a:r>
              <a:rPr lang="pt-PT" sz="1000" dirty="0">
                <a:latin typeface="Roboto"/>
              </a:rPr>
              <a:t> de controlo. Tem sempre vários pontos em cada passo da Jornada mas para o nosso exercício vamos apenas preencher </a:t>
            </a:r>
            <a:r>
              <a:rPr lang="pt-PT" sz="1000" b="1" dirty="0">
                <a:latin typeface="Roboto"/>
              </a:rPr>
              <a:t>um</a:t>
            </a:r>
            <a:r>
              <a:rPr lang="pt-PT" sz="1000" dirty="0">
                <a:latin typeface="Roboto"/>
              </a:rPr>
              <a:t>.</a:t>
            </a:r>
          </a:p>
          <a:p>
            <a:endParaRPr lang="pt-PT" sz="1600" b="1" dirty="0">
              <a:latin typeface="Roboto"/>
            </a:endParaRPr>
          </a:p>
          <a:p>
            <a:endParaRPr lang="pt-PT" sz="1600" dirty="0">
              <a:latin typeface="Roboto"/>
            </a:endParaRPr>
          </a:p>
          <a:p>
            <a:r>
              <a:rPr lang="pt-PT" sz="1600" b="1" dirty="0">
                <a:latin typeface="Roboto"/>
              </a:rPr>
              <a:t>REACH: </a:t>
            </a:r>
          </a:p>
          <a:p>
            <a:endParaRPr lang="pt-PT" sz="1600" dirty="0">
              <a:latin typeface="Roboto"/>
            </a:endParaRPr>
          </a:p>
          <a:p>
            <a:r>
              <a:rPr lang="pt-PT" sz="1600" b="1" dirty="0">
                <a:latin typeface="Roboto"/>
              </a:rPr>
              <a:t>ACT: </a:t>
            </a:r>
          </a:p>
          <a:p>
            <a:endParaRPr lang="pt-PT" sz="1600" dirty="0">
              <a:latin typeface="Roboto"/>
            </a:endParaRPr>
          </a:p>
          <a:p>
            <a:r>
              <a:rPr lang="pt-PT" sz="1600" b="1" dirty="0">
                <a:latin typeface="Roboto"/>
              </a:rPr>
              <a:t>CONVERT: </a:t>
            </a:r>
          </a:p>
          <a:p>
            <a:endParaRPr lang="pt-PT" sz="1600" b="1" dirty="0">
              <a:latin typeface="Roboto"/>
            </a:endParaRPr>
          </a:p>
          <a:p>
            <a:r>
              <a:rPr lang="pt-PT" sz="1600" b="1" dirty="0">
                <a:latin typeface="Roboto"/>
              </a:rPr>
              <a:t>ENGAGE: </a:t>
            </a: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68E4227B-1FDE-6FDD-6BC0-F3B21BB62CB9}"/>
              </a:ext>
            </a:extLst>
          </p:cNvPr>
          <p:cNvSpPr txBox="1"/>
          <p:nvPr/>
        </p:nvSpPr>
        <p:spPr>
          <a:xfrm>
            <a:off x="0" y="480819"/>
            <a:ext cx="10777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>
                <a:solidFill>
                  <a:srgbClr val="D095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EXERCICIO: CONSTRUIR UMA ESTRATÉGIA ONLINE</a:t>
            </a:r>
            <a:endParaRPr lang="en-PT" sz="2800" dirty="0">
              <a:solidFill>
                <a:srgbClr val="D095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3831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>
            <a:extLst>
              <a:ext uri="{FF2B5EF4-FFF2-40B4-BE49-F238E27FC236}">
                <a16:creationId xmlns:a16="http://schemas.microsoft.com/office/drawing/2014/main" id="{D933D7EB-7E7E-5B94-6C9C-602711309E50}"/>
              </a:ext>
            </a:extLst>
          </p:cNvPr>
          <p:cNvSpPr/>
          <p:nvPr/>
        </p:nvSpPr>
        <p:spPr>
          <a:xfrm>
            <a:off x="637309" y="355600"/>
            <a:ext cx="822036" cy="82550"/>
          </a:xfrm>
          <a:prstGeom prst="rect">
            <a:avLst/>
          </a:prstGeom>
          <a:solidFill>
            <a:srgbClr val="1600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273D75A0-D9C7-716A-D0AC-CB2DAA73BB23}"/>
              </a:ext>
            </a:extLst>
          </p:cNvPr>
          <p:cNvSpPr/>
          <p:nvPr/>
        </p:nvSpPr>
        <p:spPr>
          <a:xfrm>
            <a:off x="344788" y="1138895"/>
            <a:ext cx="11206940" cy="5079160"/>
          </a:xfrm>
          <a:custGeom>
            <a:avLst/>
            <a:gdLst>
              <a:gd name="connsiteX0" fmla="*/ 0 w 11206940"/>
              <a:gd name="connsiteY0" fmla="*/ 0 h 5079160"/>
              <a:gd name="connsiteX1" fmla="*/ 659232 w 11206940"/>
              <a:gd name="connsiteY1" fmla="*/ 0 h 5079160"/>
              <a:gd name="connsiteX2" fmla="*/ 1318464 w 11206940"/>
              <a:gd name="connsiteY2" fmla="*/ 0 h 5079160"/>
              <a:gd name="connsiteX3" fmla="*/ 1977695 w 11206940"/>
              <a:gd name="connsiteY3" fmla="*/ 0 h 5079160"/>
              <a:gd name="connsiteX4" fmla="*/ 2412788 w 11206940"/>
              <a:gd name="connsiteY4" fmla="*/ 0 h 5079160"/>
              <a:gd name="connsiteX5" fmla="*/ 3072020 w 11206940"/>
              <a:gd name="connsiteY5" fmla="*/ 0 h 5079160"/>
              <a:gd name="connsiteX6" fmla="*/ 3507113 w 11206940"/>
              <a:gd name="connsiteY6" fmla="*/ 0 h 5079160"/>
              <a:gd name="connsiteX7" fmla="*/ 4390484 w 11206940"/>
              <a:gd name="connsiteY7" fmla="*/ 0 h 5079160"/>
              <a:gd name="connsiteX8" fmla="*/ 5049715 w 11206940"/>
              <a:gd name="connsiteY8" fmla="*/ 0 h 5079160"/>
              <a:gd name="connsiteX9" fmla="*/ 5821016 w 11206940"/>
              <a:gd name="connsiteY9" fmla="*/ 0 h 5079160"/>
              <a:gd name="connsiteX10" fmla="*/ 6144040 w 11206940"/>
              <a:gd name="connsiteY10" fmla="*/ 0 h 5079160"/>
              <a:gd name="connsiteX11" fmla="*/ 6467064 w 11206940"/>
              <a:gd name="connsiteY11" fmla="*/ 0 h 5079160"/>
              <a:gd name="connsiteX12" fmla="*/ 7126295 w 11206940"/>
              <a:gd name="connsiteY12" fmla="*/ 0 h 5079160"/>
              <a:gd name="connsiteX13" fmla="*/ 8009666 w 11206940"/>
              <a:gd name="connsiteY13" fmla="*/ 0 h 5079160"/>
              <a:gd name="connsiteX14" fmla="*/ 8556828 w 11206940"/>
              <a:gd name="connsiteY14" fmla="*/ 0 h 5079160"/>
              <a:gd name="connsiteX15" fmla="*/ 9103991 w 11206940"/>
              <a:gd name="connsiteY15" fmla="*/ 0 h 5079160"/>
              <a:gd name="connsiteX16" fmla="*/ 9651153 w 11206940"/>
              <a:gd name="connsiteY16" fmla="*/ 0 h 5079160"/>
              <a:gd name="connsiteX17" fmla="*/ 10086246 w 11206940"/>
              <a:gd name="connsiteY17" fmla="*/ 0 h 5079160"/>
              <a:gd name="connsiteX18" fmla="*/ 11206940 w 11206940"/>
              <a:gd name="connsiteY18" fmla="*/ 0 h 5079160"/>
              <a:gd name="connsiteX19" fmla="*/ 11206940 w 11206940"/>
              <a:gd name="connsiteY19" fmla="*/ 482520 h 5079160"/>
              <a:gd name="connsiteX20" fmla="*/ 11206940 w 11206940"/>
              <a:gd name="connsiteY20" fmla="*/ 1218998 h 5079160"/>
              <a:gd name="connsiteX21" fmla="*/ 11206940 w 11206940"/>
              <a:gd name="connsiteY21" fmla="*/ 1853893 h 5079160"/>
              <a:gd name="connsiteX22" fmla="*/ 11206940 w 11206940"/>
              <a:gd name="connsiteY22" fmla="*/ 2387205 h 5079160"/>
              <a:gd name="connsiteX23" fmla="*/ 11206940 w 11206940"/>
              <a:gd name="connsiteY23" fmla="*/ 3123683 h 5079160"/>
              <a:gd name="connsiteX24" fmla="*/ 11206940 w 11206940"/>
              <a:gd name="connsiteY24" fmla="*/ 3809370 h 5079160"/>
              <a:gd name="connsiteX25" fmla="*/ 11206940 w 11206940"/>
              <a:gd name="connsiteY25" fmla="*/ 4444265 h 5079160"/>
              <a:gd name="connsiteX26" fmla="*/ 11206940 w 11206940"/>
              <a:gd name="connsiteY26" fmla="*/ 5079160 h 5079160"/>
              <a:gd name="connsiteX27" fmla="*/ 10547708 w 11206940"/>
              <a:gd name="connsiteY27" fmla="*/ 5079160 h 5079160"/>
              <a:gd name="connsiteX28" fmla="*/ 9664338 w 11206940"/>
              <a:gd name="connsiteY28" fmla="*/ 5079160 h 5079160"/>
              <a:gd name="connsiteX29" fmla="*/ 9005106 w 11206940"/>
              <a:gd name="connsiteY29" fmla="*/ 5079160 h 5079160"/>
              <a:gd name="connsiteX30" fmla="*/ 8345874 w 11206940"/>
              <a:gd name="connsiteY30" fmla="*/ 5079160 h 5079160"/>
              <a:gd name="connsiteX31" fmla="*/ 7462504 w 11206940"/>
              <a:gd name="connsiteY31" fmla="*/ 5079160 h 5079160"/>
              <a:gd name="connsiteX32" fmla="*/ 6691202 w 11206940"/>
              <a:gd name="connsiteY32" fmla="*/ 5079160 h 5079160"/>
              <a:gd name="connsiteX33" fmla="*/ 5807832 w 11206940"/>
              <a:gd name="connsiteY33" fmla="*/ 5079160 h 5079160"/>
              <a:gd name="connsiteX34" fmla="*/ 5260669 w 11206940"/>
              <a:gd name="connsiteY34" fmla="*/ 5079160 h 5079160"/>
              <a:gd name="connsiteX35" fmla="*/ 4489368 w 11206940"/>
              <a:gd name="connsiteY35" fmla="*/ 5079160 h 5079160"/>
              <a:gd name="connsiteX36" fmla="*/ 4166345 w 11206940"/>
              <a:gd name="connsiteY36" fmla="*/ 5079160 h 5079160"/>
              <a:gd name="connsiteX37" fmla="*/ 3619182 w 11206940"/>
              <a:gd name="connsiteY37" fmla="*/ 5079160 h 5079160"/>
              <a:gd name="connsiteX38" fmla="*/ 2959951 w 11206940"/>
              <a:gd name="connsiteY38" fmla="*/ 5079160 h 5079160"/>
              <a:gd name="connsiteX39" fmla="*/ 2300719 w 11206940"/>
              <a:gd name="connsiteY39" fmla="*/ 5079160 h 5079160"/>
              <a:gd name="connsiteX40" fmla="*/ 1977695 w 11206940"/>
              <a:gd name="connsiteY40" fmla="*/ 5079160 h 5079160"/>
              <a:gd name="connsiteX41" fmla="*/ 1430533 w 11206940"/>
              <a:gd name="connsiteY41" fmla="*/ 5079160 h 5079160"/>
              <a:gd name="connsiteX42" fmla="*/ 883371 w 11206940"/>
              <a:gd name="connsiteY42" fmla="*/ 5079160 h 5079160"/>
              <a:gd name="connsiteX43" fmla="*/ 0 w 11206940"/>
              <a:gd name="connsiteY43" fmla="*/ 5079160 h 5079160"/>
              <a:gd name="connsiteX44" fmla="*/ 0 w 11206940"/>
              <a:gd name="connsiteY44" fmla="*/ 4495057 h 5079160"/>
              <a:gd name="connsiteX45" fmla="*/ 0 w 11206940"/>
              <a:gd name="connsiteY45" fmla="*/ 3758578 h 5079160"/>
              <a:gd name="connsiteX46" fmla="*/ 0 w 11206940"/>
              <a:gd name="connsiteY46" fmla="*/ 3225267 h 5079160"/>
              <a:gd name="connsiteX47" fmla="*/ 0 w 11206940"/>
              <a:gd name="connsiteY47" fmla="*/ 2742746 h 5079160"/>
              <a:gd name="connsiteX48" fmla="*/ 0 w 11206940"/>
              <a:gd name="connsiteY48" fmla="*/ 2057060 h 5079160"/>
              <a:gd name="connsiteX49" fmla="*/ 0 w 11206940"/>
              <a:gd name="connsiteY49" fmla="*/ 1574540 h 5079160"/>
              <a:gd name="connsiteX50" fmla="*/ 0 w 11206940"/>
              <a:gd name="connsiteY50" fmla="*/ 939645 h 5079160"/>
              <a:gd name="connsiteX51" fmla="*/ 0 w 11206940"/>
              <a:gd name="connsiteY51" fmla="*/ 0 h 507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206940" h="5079160" extrusionOk="0">
                <a:moveTo>
                  <a:pt x="0" y="0"/>
                </a:moveTo>
                <a:cubicBezTo>
                  <a:pt x="151302" y="-8098"/>
                  <a:pt x="514339" y="3788"/>
                  <a:pt x="659232" y="0"/>
                </a:cubicBezTo>
                <a:cubicBezTo>
                  <a:pt x="804125" y="-3788"/>
                  <a:pt x="996006" y="-18897"/>
                  <a:pt x="1318464" y="0"/>
                </a:cubicBezTo>
                <a:cubicBezTo>
                  <a:pt x="1640922" y="18897"/>
                  <a:pt x="1681344" y="3946"/>
                  <a:pt x="1977695" y="0"/>
                </a:cubicBezTo>
                <a:cubicBezTo>
                  <a:pt x="2274046" y="-3946"/>
                  <a:pt x="2253910" y="-11346"/>
                  <a:pt x="2412788" y="0"/>
                </a:cubicBezTo>
                <a:cubicBezTo>
                  <a:pt x="2571666" y="11346"/>
                  <a:pt x="2760804" y="-9741"/>
                  <a:pt x="3072020" y="0"/>
                </a:cubicBezTo>
                <a:cubicBezTo>
                  <a:pt x="3383236" y="9741"/>
                  <a:pt x="3403510" y="4063"/>
                  <a:pt x="3507113" y="0"/>
                </a:cubicBezTo>
                <a:cubicBezTo>
                  <a:pt x="3610716" y="-4063"/>
                  <a:pt x="4123617" y="30600"/>
                  <a:pt x="4390484" y="0"/>
                </a:cubicBezTo>
                <a:cubicBezTo>
                  <a:pt x="4657351" y="-30600"/>
                  <a:pt x="4845828" y="4126"/>
                  <a:pt x="5049715" y="0"/>
                </a:cubicBezTo>
                <a:cubicBezTo>
                  <a:pt x="5253602" y="-4126"/>
                  <a:pt x="5460030" y="-11382"/>
                  <a:pt x="5821016" y="0"/>
                </a:cubicBezTo>
                <a:cubicBezTo>
                  <a:pt x="6182002" y="11382"/>
                  <a:pt x="6058651" y="-1497"/>
                  <a:pt x="6144040" y="0"/>
                </a:cubicBezTo>
                <a:cubicBezTo>
                  <a:pt x="6229429" y="1497"/>
                  <a:pt x="6364216" y="-3793"/>
                  <a:pt x="6467064" y="0"/>
                </a:cubicBezTo>
                <a:cubicBezTo>
                  <a:pt x="6569912" y="3793"/>
                  <a:pt x="6937862" y="25043"/>
                  <a:pt x="7126295" y="0"/>
                </a:cubicBezTo>
                <a:cubicBezTo>
                  <a:pt x="7314728" y="-25043"/>
                  <a:pt x="7760438" y="-11091"/>
                  <a:pt x="8009666" y="0"/>
                </a:cubicBezTo>
                <a:cubicBezTo>
                  <a:pt x="8258894" y="11091"/>
                  <a:pt x="8341246" y="21561"/>
                  <a:pt x="8556828" y="0"/>
                </a:cubicBezTo>
                <a:cubicBezTo>
                  <a:pt x="8772410" y="-21561"/>
                  <a:pt x="8976873" y="-2893"/>
                  <a:pt x="9103991" y="0"/>
                </a:cubicBezTo>
                <a:cubicBezTo>
                  <a:pt x="9231109" y="2893"/>
                  <a:pt x="9422734" y="-23262"/>
                  <a:pt x="9651153" y="0"/>
                </a:cubicBezTo>
                <a:cubicBezTo>
                  <a:pt x="9879572" y="23262"/>
                  <a:pt x="9876796" y="-4589"/>
                  <a:pt x="10086246" y="0"/>
                </a:cubicBezTo>
                <a:cubicBezTo>
                  <a:pt x="10295696" y="4589"/>
                  <a:pt x="10680388" y="-55328"/>
                  <a:pt x="11206940" y="0"/>
                </a:cubicBezTo>
                <a:cubicBezTo>
                  <a:pt x="11224236" y="210993"/>
                  <a:pt x="11217175" y="328215"/>
                  <a:pt x="11206940" y="482520"/>
                </a:cubicBezTo>
                <a:cubicBezTo>
                  <a:pt x="11196705" y="636825"/>
                  <a:pt x="11211841" y="938036"/>
                  <a:pt x="11206940" y="1218998"/>
                </a:cubicBezTo>
                <a:cubicBezTo>
                  <a:pt x="11202039" y="1499960"/>
                  <a:pt x="11208585" y="1629151"/>
                  <a:pt x="11206940" y="1853893"/>
                </a:cubicBezTo>
                <a:cubicBezTo>
                  <a:pt x="11205295" y="2078635"/>
                  <a:pt x="11221412" y="2266071"/>
                  <a:pt x="11206940" y="2387205"/>
                </a:cubicBezTo>
                <a:cubicBezTo>
                  <a:pt x="11192468" y="2508339"/>
                  <a:pt x="11239535" y="2761791"/>
                  <a:pt x="11206940" y="3123683"/>
                </a:cubicBezTo>
                <a:cubicBezTo>
                  <a:pt x="11174345" y="3485575"/>
                  <a:pt x="11193698" y="3493840"/>
                  <a:pt x="11206940" y="3809370"/>
                </a:cubicBezTo>
                <a:cubicBezTo>
                  <a:pt x="11220182" y="4124900"/>
                  <a:pt x="11233492" y="4250101"/>
                  <a:pt x="11206940" y="4444265"/>
                </a:cubicBezTo>
                <a:cubicBezTo>
                  <a:pt x="11180388" y="4638430"/>
                  <a:pt x="11220626" y="4789349"/>
                  <a:pt x="11206940" y="5079160"/>
                </a:cubicBezTo>
                <a:cubicBezTo>
                  <a:pt x="10948785" y="5064247"/>
                  <a:pt x="10795774" y="5110767"/>
                  <a:pt x="10547708" y="5079160"/>
                </a:cubicBezTo>
                <a:cubicBezTo>
                  <a:pt x="10299642" y="5047553"/>
                  <a:pt x="10005322" y="5035917"/>
                  <a:pt x="9664338" y="5079160"/>
                </a:cubicBezTo>
                <a:cubicBezTo>
                  <a:pt x="9323354" y="5122404"/>
                  <a:pt x="9302217" y="5082314"/>
                  <a:pt x="9005106" y="5079160"/>
                </a:cubicBezTo>
                <a:cubicBezTo>
                  <a:pt x="8707995" y="5076006"/>
                  <a:pt x="8649704" y="5057250"/>
                  <a:pt x="8345874" y="5079160"/>
                </a:cubicBezTo>
                <a:cubicBezTo>
                  <a:pt x="8042044" y="5101070"/>
                  <a:pt x="7643539" y="5106038"/>
                  <a:pt x="7462504" y="5079160"/>
                </a:cubicBezTo>
                <a:cubicBezTo>
                  <a:pt x="7281469" y="5052283"/>
                  <a:pt x="7026133" y="5078845"/>
                  <a:pt x="6691202" y="5079160"/>
                </a:cubicBezTo>
                <a:cubicBezTo>
                  <a:pt x="6356271" y="5079475"/>
                  <a:pt x="6004477" y="5037280"/>
                  <a:pt x="5807832" y="5079160"/>
                </a:cubicBezTo>
                <a:cubicBezTo>
                  <a:pt x="5611187" y="5121041"/>
                  <a:pt x="5474161" y="5102733"/>
                  <a:pt x="5260669" y="5079160"/>
                </a:cubicBezTo>
                <a:cubicBezTo>
                  <a:pt x="5047177" y="5055587"/>
                  <a:pt x="4854324" y="5110563"/>
                  <a:pt x="4489368" y="5079160"/>
                </a:cubicBezTo>
                <a:cubicBezTo>
                  <a:pt x="4124412" y="5047757"/>
                  <a:pt x="4293344" y="5090021"/>
                  <a:pt x="4166345" y="5079160"/>
                </a:cubicBezTo>
                <a:cubicBezTo>
                  <a:pt x="4039346" y="5068299"/>
                  <a:pt x="3830181" y="5086613"/>
                  <a:pt x="3619182" y="5079160"/>
                </a:cubicBezTo>
                <a:cubicBezTo>
                  <a:pt x="3408183" y="5071707"/>
                  <a:pt x="3151578" y="5079532"/>
                  <a:pt x="2959951" y="5079160"/>
                </a:cubicBezTo>
                <a:cubicBezTo>
                  <a:pt x="2768324" y="5078788"/>
                  <a:pt x="2518292" y="5103128"/>
                  <a:pt x="2300719" y="5079160"/>
                </a:cubicBezTo>
                <a:cubicBezTo>
                  <a:pt x="2083146" y="5055192"/>
                  <a:pt x="2082417" y="5087244"/>
                  <a:pt x="1977695" y="5079160"/>
                </a:cubicBezTo>
                <a:cubicBezTo>
                  <a:pt x="1872973" y="5071076"/>
                  <a:pt x="1604009" y="5054812"/>
                  <a:pt x="1430533" y="5079160"/>
                </a:cubicBezTo>
                <a:cubicBezTo>
                  <a:pt x="1257057" y="5103508"/>
                  <a:pt x="1036967" y="5069008"/>
                  <a:pt x="883371" y="5079160"/>
                </a:cubicBezTo>
                <a:cubicBezTo>
                  <a:pt x="729775" y="5089312"/>
                  <a:pt x="258843" y="5115439"/>
                  <a:pt x="0" y="5079160"/>
                </a:cubicBezTo>
                <a:cubicBezTo>
                  <a:pt x="-26283" y="4934057"/>
                  <a:pt x="12928" y="4700879"/>
                  <a:pt x="0" y="4495057"/>
                </a:cubicBezTo>
                <a:cubicBezTo>
                  <a:pt x="-12928" y="4289235"/>
                  <a:pt x="-11909" y="4092618"/>
                  <a:pt x="0" y="3758578"/>
                </a:cubicBezTo>
                <a:cubicBezTo>
                  <a:pt x="11909" y="3424538"/>
                  <a:pt x="-9070" y="3412512"/>
                  <a:pt x="0" y="3225267"/>
                </a:cubicBezTo>
                <a:cubicBezTo>
                  <a:pt x="9070" y="3038022"/>
                  <a:pt x="22144" y="2971264"/>
                  <a:pt x="0" y="2742746"/>
                </a:cubicBezTo>
                <a:cubicBezTo>
                  <a:pt x="-22144" y="2514228"/>
                  <a:pt x="-8382" y="2343407"/>
                  <a:pt x="0" y="2057060"/>
                </a:cubicBezTo>
                <a:cubicBezTo>
                  <a:pt x="8382" y="1770713"/>
                  <a:pt x="-23438" y="1707874"/>
                  <a:pt x="0" y="1574540"/>
                </a:cubicBezTo>
                <a:cubicBezTo>
                  <a:pt x="23438" y="1441206"/>
                  <a:pt x="3018" y="1195995"/>
                  <a:pt x="0" y="939645"/>
                </a:cubicBezTo>
                <a:cubicBezTo>
                  <a:pt x="-3018" y="683296"/>
                  <a:pt x="20011" y="389359"/>
                  <a:pt x="0" y="0"/>
                </a:cubicBezTo>
                <a:close/>
              </a:path>
            </a:pathLst>
          </a:custGeom>
          <a:noFill/>
          <a:ln>
            <a:solidFill>
              <a:srgbClr val="1600CF"/>
            </a:solidFill>
            <a:extLst>
              <a:ext uri="{C807C97D-BFC1-408E-A445-0C87EB9F89A2}">
                <ask:lineSketchStyleProps xmlns:ask="http://schemas.microsoft.com/office/drawing/2018/sketchyshapes" sd="30406237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2EC82E8-B3CE-1CEC-78E2-B7C5DCB94716}"/>
              </a:ext>
            </a:extLst>
          </p:cNvPr>
          <p:cNvSpPr txBox="1"/>
          <p:nvPr/>
        </p:nvSpPr>
        <p:spPr>
          <a:xfrm>
            <a:off x="326236" y="1706629"/>
            <a:ext cx="261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bg1"/>
                </a:solidFill>
                <a:latin typeface="Roboto"/>
              </a:rPr>
              <a:t>SITUAÇÃO RACE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7BA3713-7CF8-DA7D-92B0-BF20FFD6AC6E}"/>
              </a:ext>
            </a:extLst>
          </p:cNvPr>
          <p:cNvSpPr txBox="1"/>
          <p:nvPr/>
        </p:nvSpPr>
        <p:spPr>
          <a:xfrm>
            <a:off x="452582" y="1377539"/>
            <a:ext cx="1108059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dirty="0">
                <a:latin typeface="Roboto"/>
              </a:rPr>
              <a:t>EXEMPLO TÁTICAS</a:t>
            </a:r>
          </a:p>
          <a:p>
            <a:endParaRPr lang="pt-PT" sz="1600" dirty="0">
              <a:latin typeface="Roboto"/>
            </a:endParaRPr>
          </a:p>
          <a:p>
            <a:r>
              <a:rPr lang="pt-PT" sz="1600" b="1" dirty="0">
                <a:latin typeface="Roboto"/>
              </a:rPr>
              <a:t>REACH: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>
                <a:latin typeface="Roboto"/>
              </a:rPr>
              <a:t>Revisão e correção do SEO do nosso site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>
                <a:latin typeface="Roboto"/>
              </a:rPr>
              <a:t>Construir uma estratégia de SEM para as personas identificadas e a impactar os nossos 3 principais mercados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>
                <a:latin typeface="Roboto"/>
              </a:rPr>
              <a:t>Construir uma estratégia de display para impactar os nosso utilizadores, visitantes de </a:t>
            </a:r>
            <a:r>
              <a:rPr lang="pt-PT" sz="1600" dirty="0" err="1">
                <a:latin typeface="Roboto"/>
              </a:rPr>
              <a:t>foruns</a:t>
            </a:r>
            <a:endParaRPr lang="pt-PT" sz="1600" dirty="0">
              <a:latin typeface="Roboto"/>
            </a:endParaRPr>
          </a:p>
          <a:p>
            <a:endParaRPr lang="pt-PT" sz="1600" dirty="0">
              <a:latin typeface="Roboto"/>
            </a:endParaRPr>
          </a:p>
          <a:p>
            <a:r>
              <a:rPr lang="pt-PT" sz="1600" b="1" dirty="0">
                <a:latin typeface="Roboto"/>
              </a:rPr>
              <a:t>ACT: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>
                <a:latin typeface="Roboto"/>
              </a:rPr>
              <a:t>Construção de </a:t>
            </a:r>
            <a:r>
              <a:rPr lang="pt-PT" sz="1600" dirty="0" err="1">
                <a:latin typeface="Roboto"/>
              </a:rPr>
              <a:t>landing</a:t>
            </a:r>
            <a:r>
              <a:rPr lang="pt-PT" sz="1600" dirty="0">
                <a:latin typeface="Roboto"/>
              </a:rPr>
              <a:t> </a:t>
            </a:r>
            <a:r>
              <a:rPr lang="pt-PT" sz="1600" dirty="0" err="1">
                <a:latin typeface="Roboto"/>
              </a:rPr>
              <a:t>Pages</a:t>
            </a:r>
            <a:r>
              <a:rPr lang="pt-PT" sz="1600" dirty="0">
                <a:latin typeface="Roboto"/>
              </a:rPr>
              <a:t> regionais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>
                <a:latin typeface="Roboto"/>
              </a:rPr>
              <a:t>Rever a nossa estratégia de social media, em particular </a:t>
            </a:r>
            <a:r>
              <a:rPr lang="pt-PT" sz="1600" dirty="0" err="1">
                <a:latin typeface="Roboto"/>
              </a:rPr>
              <a:t>Linkedin</a:t>
            </a:r>
            <a:endParaRPr lang="pt-PT" sz="1600" dirty="0">
              <a:latin typeface="Roboto"/>
            </a:endParaRPr>
          </a:p>
          <a:p>
            <a:endParaRPr lang="pt-PT" sz="1600" dirty="0">
              <a:latin typeface="Roboto"/>
            </a:endParaRPr>
          </a:p>
          <a:p>
            <a:r>
              <a:rPr lang="pt-PT" sz="1600" b="1" dirty="0">
                <a:latin typeface="Roboto"/>
              </a:rPr>
              <a:t>CONVERT: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>
                <a:latin typeface="Roboto"/>
              </a:rPr>
              <a:t>Rever os meios de pagamentos disponíveis em site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>
                <a:latin typeface="Roboto"/>
              </a:rPr>
              <a:t>Rever o os 5 passos de compra do nosso produtos, tentando eliminar um passo</a:t>
            </a:r>
          </a:p>
          <a:p>
            <a:endParaRPr lang="pt-PT" sz="1600" b="1" dirty="0">
              <a:latin typeface="Roboto"/>
            </a:endParaRPr>
          </a:p>
          <a:p>
            <a:r>
              <a:rPr lang="pt-PT" sz="1600" b="1" dirty="0">
                <a:latin typeface="Roboto"/>
              </a:rPr>
              <a:t>ENGAGE: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>
                <a:latin typeface="Roboto"/>
              </a:rPr>
              <a:t>Construir uma newsletter personalizada para os nossos clientes mediante o padrão e compra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>
                <a:latin typeface="Roboto"/>
              </a:rPr>
              <a:t>Construir uma estratégia de </a:t>
            </a:r>
            <a:r>
              <a:rPr lang="pt-PT" sz="1600" dirty="0" err="1">
                <a:latin typeface="Roboto"/>
              </a:rPr>
              <a:t>Care</a:t>
            </a:r>
            <a:r>
              <a:rPr lang="pt-PT" sz="1600" dirty="0">
                <a:latin typeface="Roboto"/>
              </a:rPr>
              <a:t> no nosso canal de SM: Facebook</a:t>
            </a: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5BC5B78B-19E1-E3CD-FDFF-C492FB2AF1A1}"/>
              </a:ext>
            </a:extLst>
          </p:cNvPr>
          <p:cNvSpPr txBox="1"/>
          <p:nvPr/>
        </p:nvSpPr>
        <p:spPr>
          <a:xfrm>
            <a:off x="0" y="480819"/>
            <a:ext cx="10777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>
                <a:solidFill>
                  <a:srgbClr val="D095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EXERCICIO: CONSTRUIR UMA ESTRATÉGIA ONLINE</a:t>
            </a:r>
            <a:endParaRPr lang="en-PT" sz="2800" dirty="0">
              <a:solidFill>
                <a:srgbClr val="D095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372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C88837A-8AE9-8548-B2C2-8CBA2756BFA3}"/>
              </a:ext>
            </a:extLst>
          </p:cNvPr>
          <p:cNvSpPr txBox="1"/>
          <p:nvPr/>
        </p:nvSpPr>
        <p:spPr>
          <a:xfrm>
            <a:off x="5744" y="490251"/>
            <a:ext cx="102932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>
                <a:solidFill>
                  <a:srgbClr val="D095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EXEERCICIO: CONSTRUIR UMA ESTRATÉGIA ONLINE</a:t>
            </a:r>
            <a:endParaRPr lang="en-PT" sz="2800" dirty="0">
              <a:solidFill>
                <a:srgbClr val="D095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564D4FCB-29A3-70A7-E176-83F715476BB4}"/>
              </a:ext>
            </a:extLst>
          </p:cNvPr>
          <p:cNvSpPr/>
          <p:nvPr/>
        </p:nvSpPr>
        <p:spPr>
          <a:xfrm>
            <a:off x="637309" y="355600"/>
            <a:ext cx="822036" cy="82550"/>
          </a:xfrm>
          <a:prstGeom prst="rect">
            <a:avLst/>
          </a:prstGeom>
          <a:solidFill>
            <a:srgbClr val="1600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81E1E33D-EF88-0580-6F11-9C1485E0F7A3}"/>
              </a:ext>
            </a:extLst>
          </p:cNvPr>
          <p:cNvSpPr/>
          <p:nvPr/>
        </p:nvSpPr>
        <p:spPr>
          <a:xfrm>
            <a:off x="384243" y="1881250"/>
            <a:ext cx="2610000" cy="1303779"/>
          </a:xfrm>
          <a:custGeom>
            <a:avLst/>
            <a:gdLst>
              <a:gd name="connsiteX0" fmla="*/ 0 w 2610000"/>
              <a:gd name="connsiteY0" fmla="*/ 0 h 1303779"/>
              <a:gd name="connsiteX1" fmla="*/ 652500 w 2610000"/>
              <a:gd name="connsiteY1" fmla="*/ 0 h 1303779"/>
              <a:gd name="connsiteX2" fmla="*/ 1305000 w 2610000"/>
              <a:gd name="connsiteY2" fmla="*/ 0 h 1303779"/>
              <a:gd name="connsiteX3" fmla="*/ 1957500 w 2610000"/>
              <a:gd name="connsiteY3" fmla="*/ 0 h 1303779"/>
              <a:gd name="connsiteX4" fmla="*/ 2610000 w 2610000"/>
              <a:gd name="connsiteY4" fmla="*/ 0 h 1303779"/>
              <a:gd name="connsiteX5" fmla="*/ 2610000 w 2610000"/>
              <a:gd name="connsiteY5" fmla="*/ 651890 h 1303779"/>
              <a:gd name="connsiteX6" fmla="*/ 2610000 w 2610000"/>
              <a:gd name="connsiteY6" fmla="*/ 1303779 h 1303779"/>
              <a:gd name="connsiteX7" fmla="*/ 2035800 w 2610000"/>
              <a:gd name="connsiteY7" fmla="*/ 1303779 h 1303779"/>
              <a:gd name="connsiteX8" fmla="*/ 1461600 w 2610000"/>
              <a:gd name="connsiteY8" fmla="*/ 1303779 h 1303779"/>
              <a:gd name="connsiteX9" fmla="*/ 887400 w 2610000"/>
              <a:gd name="connsiteY9" fmla="*/ 1303779 h 1303779"/>
              <a:gd name="connsiteX10" fmla="*/ 0 w 2610000"/>
              <a:gd name="connsiteY10" fmla="*/ 1303779 h 1303779"/>
              <a:gd name="connsiteX11" fmla="*/ 0 w 2610000"/>
              <a:gd name="connsiteY11" fmla="*/ 638852 h 1303779"/>
              <a:gd name="connsiteX12" fmla="*/ 0 w 2610000"/>
              <a:gd name="connsiteY12" fmla="*/ 0 h 130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10000" h="1303779" extrusionOk="0">
                <a:moveTo>
                  <a:pt x="0" y="0"/>
                </a:moveTo>
                <a:cubicBezTo>
                  <a:pt x="310234" y="-26517"/>
                  <a:pt x="344261" y="-21050"/>
                  <a:pt x="652500" y="0"/>
                </a:cubicBezTo>
                <a:cubicBezTo>
                  <a:pt x="960739" y="21050"/>
                  <a:pt x="1064201" y="-18978"/>
                  <a:pt x="1305000" y="0"/>
                </a:cubicBezTo>
                <a:cubicBezTo>
                  <a:pt x="1545799" y="18978"/>
                  <a:pt x="1744154" y="30158"/>
                  <a:pt x="1957500" y="0"/>
                </a:cubicBezTo>
                <a:cubicBezTo>
                  <a:pt x="2170846" y="-30158"/>
                  <a:pt x="2426997" y="-12258"/>
                  <a:pt x="2610000" y="0"/>
                </a:cubicBezTo>
                <a:cubicBezTo>
                  <a:pt x="2641781" y="154888"/>
                  <a:pt x="2599432" y="329364"/>
                  <a:pt x="2610000" y="651890"/>
                </a:cubicBezTo>
                <a:cubicBezTo>
                  <a:pt x="2620569" y="974416"/>
                  <a:pt x="2582436" y="1159056"/>
                  <a:pt x="2610000" y="1303779"/>
                </a:cubicBezTo>
                <a:cubicBezTo>
                  <a:pt x="2412372" y="1332142"/>
                  <a:pt x="2312557" y="1289009"/>
                  <a:pt x="2035800" y="1303779"/>
                </a:cubicBezTo>
                <a:cubicBezTo>
                  <a:pt x="1759043" y="1318549"/>
                  <a:pt x="1629969" y="1305927"/>
                  <a:pt x="1461600" y="1303779"/>
                </a:cubicBezTo>
                <a:cubicBezTo>
                  <a:pt x="1293231" y="1301631"/>
                  <a:pt x="1073480" y="1283733"/>
                  <a:pt x="887400" y="1303779"/>
                </a:cubicBezTo>
                <a:cubicBezTo>
                  <a:pt x="701320" y="1323825"/>
                  <a:pt x="309934" y="1276440"/>
                  <a:pt x="0" y="1303779"/>
                </a:cubicBezTo>
                <a:cubicBezTo>
                  <a:pt x="-14798" y="978047"/>
                  <a:pt x="-4028" y="867977"/>
                  <a:pt x="0" y="638852"/>
                </a:cubicBezTo>
                <a:cubicBezTo>
                  <a:pt x="4028" y="409727"/>
                  <a:pt x="795" y="153439"/>
                  <a:pt x="0" y="0"/>
                </a:cubicBezTo>
                <a:close/>
              </a:path>
            </a:pathLst>
          </a:custGeom>
          <a:noFill/>
          <a:ln>
            <a:solidFill>
              <a:srgbClr val="1600CF"/>
            </a:solidFill>
            <a:extLst>
              <a:ext uri="{C807C97D-BFC1-408E-A445-0C87EB9F89A2}">
                <ask:lineSketchStyleProps xmlns:ask="http://schemas.microsoft.com/office/drawing/2018/sketchyshapes" sd="30406237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64D66DD3-8A50-AB6E-ADE4-0350FD47D3F2}"/>
              </a:ext>
            </a:extLst>
          </p:cNvPr>
          <p:cNvSpPr/>
          <p:nvPr/>
        </p:nvSpPr>
        <p:spPr>
          <a:xfrm>
            <a:off x="3117610" y="1881249"/>
            <a:ext cx="2610000" cy="1303779"/>
          </a:xfrm>
          <a:custGeom>
            <a:avLst/>
            <a:gdLst>
              <a:gd name="connsiteX0" fmla="*/ 0 w 2610000"/>
              <a:gd name="connsiteY0" fmla="*/ 0 h 1303779"/>
              <a:gd name="connsiteX1" fmla="*/ 704700 w 2610000"/>
              <a:gd name="connsiteY1" fmla="*/ 0 h 1303779"/>
              <a:gd name="connsiteX2" fmla="*/ 1278900 w 2610000"/>
              <a:gd name="connsiteY2" fmla="*/ 0 h 1303779"/>
              <a:gd name="connsiteX3" fmla="*/ 1957500 w 2610000"/>
              <a:gd name="connsiteY3" fmla="*/ 0 h 1303779"/>
              <a:gd name="connsiteX4" fmla="*/ 2610000 w 2610000"/>
              <a:gd name="connsiteY4" fmla="*/ 0 h 1303779"/>
              <a:gd name="connsiteX5" fmla="*/ 2610000 w 2610000"/>
              <a:gd name="connsiteY5" fmla="*/ 612776 h 1303779"/>
              <a:gd name="connsiteX6" fmla="*/ 2610000 w 2610000"/>
              <a:gd name="connsiteY6" fmla="*/ 1303779 h 1303779"/>
              <a:gd name="connsiteX7" fmla="*/ 1905300 w 2610000"/>
              <a:gd name="connsiteY7" fmla="*/ 1303779 h 1303779"/>
              <a:gd name="connsiteX8" fmla="*/ 1200600 w 2610000"/>
              <a:gd name="connsiteY8" fmla="*/ 1303779 h 1303779"/>
              <a:gd name="connsiteX9" fmla="*/ 626400 w 2610000"/>
              <a:gd name="connsiteY9" fmla="*/ 1303779 h 1303779"/>
              <a:gd name="connsiteX10" fmla="*/ 0 w 2610000"/>
              <a:gd name="connsiteY10" fmla="*/ 1303779 h 1303779"/>
              <a:gd name="connsiteX11" fmla="*/ 0 w 2610000"/>
              <a:gd name="connsiteY11" fmla="*/ 664927 h 1303779"/>
              <a:gd name="connsiteX12" fmla="*/ 0 w 2610000"/>
              <a:gd name="connsiteY12" fmla="*/ 0 h 130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10000" h="1303779" extrusionOk="0">
                <a:moveTo>
                  <a:pt x="0" y="0"/>
                </a:moveTo>
                <a:cubicBezTo>
                  <a:pt x="283940" y="-10473"/>
                  <a:pt x="536278" y="-34742"/>
                  <a:pt x="704700" y="0"/>
                </a:cubicBezTo>
                <a:cubicBezTo>
                  <a:pt x="873122" y="34742"/>
                  <a:pt x="1048598" y="-4331"/>
                  <a:pt x="1278900" y="0"/>
                </a:cubicBezTo>
                <a:cubicBezTo>
                  <a:pt x="1509202" y="4331"/>
                  <a:pt x="1652456" y="23369"/>
                  <a:pt x="1957500" y="0"/>
                </a:cubicBezTo>
                <a:cubicBezTo>
                  <a:pt x="2262544" y="-23369"/>
                  <a:pt x="2431388" y="10762"/>
                  <a:pt x="2610000" y="0"/>
                </a:cubicBezTo>
                <a:cubicBezTo>
                  <a:pt x="2611944" y="123943"/>
                  <a:pt x="2580271" y="328470"/>
                  <a:pt x="2610000" y="612776"/>
                </a:cubicBezTo>
                <a:cubicBezTo>
                  <a:pt x="2639729" y="897082"/>
                  <a:pt x="2621413" y="1108930"/>
                  <a:pt x="2610000" y="1303779"/>
                </a:cubicBezTo>
                <a:cubicBezTo>
                  <a:pt x="2280919" y="1313227"/>
                  <a:pt x="2165971" y="1280380"/>
                  <a:pt x="1905300" y="1303779"/>
                </a:cubicBezTo>
                <a:cubicBezTo>
                  <a:pt x="1644629" y="1327178"/>
                  <a:pt x="1471030" y="1335471"/>
                  <a:pt x="1200600" y="1303779"/>
                </a:cubicBezTo>
                <a:cubicBezTo>
                  <a:pt x="930170" y="1272087"/>
                  <a:pt x="880154" y="1312200"/>
                  <a:pt x="626400" y="1303779"/>
                </a:cubicBezTo>
                <a:cubicBezTo>
                  <a:pt x="372646" y="1295358"/>
                  <a:pt x="243988" y="1318767"/>
                  <a:pt x="0" y="1303779"/>
                </a:cubicBezTo>
                <a:cubicBezTo>
                  <a:pt x="-29888" y="1120791"/>
                  <a:pt x="-9812" y="833222"/>
                  <a:pt x="0" y="664927"/>
                </a:cubicBezTo>
                <a:cubicBezTo>
                  <a:pt x="9812" y="496632"/>
                  <a:pt x="-18788" y="258244"/>
                  <a:pt x="0" y="0"/>
                </a:cubicBezTo>
                <a:close/>
              </a:path>
            </a:pathLst>
          </a:custGeom>
          <a:noFill/>
          <a:ln>
            <a:solidFill>
              <a:srgbClr val="1600CF"/>
            </a:solidFill>
            <a:extLst>
              <a:ext uri="{C807C97D-BFC1-408E-A445-0C87EB9F89A2}">
                <ask:lineSketchStyleProps xmlns:ask="http://schemas.microsoft.com/office/drawing/2018/sketchyshapes" sd="289188256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911D9FE-9922-5C2D-BEE7-D2EC8CD3D92E}"/>
              </a:ext>
            </a:extLst>
          </p:cNvPr>
          <p:cNvSpPr/>
          <p:nvPr/>
        </p:nvSpPr>
        <p:spPr>
          <a:xfrm>
            <a:off x="5850977" y="1881248"/>
            <a:ext cx="2610000" cy="1303779"/>
          </a:xfrm>
          <a:custGeom>
            <a:avLst/>
            <a:gdLst>
              <a:gd name="connsiteX0" fmla="*/ 0 w 2610000"/>
              <a:gd name="connsiteY0" fmla="*/ 0 h 1303779"/>
              <a:gd name="connsiteX1" fmla="*/ 626400 w 2610000"/>
              <a:gd name="connsiteY1" fmla="*/ 0 h 1303779"/>
              <a:gd name="connsiteX2" fmla="*/ 1305000 w 2610000"/>
              <a:gd name="connsiteY2" fmla="*/ 0 h 1303779"/>
              <a:gd name="connsiteX3" fmla="*/ 1957500 w 2610000"/>
              <a:gd name="connsiteY3" fmla="*/ 0 h 1303779"/>
              <a:gd name="connsiteX4" fmla="*/ 2610000 w 2610000"/>
              <a:gd name="connsiteY4" fmla="*/ 0 h 1303779"/>
              <a:gd name="connsiteX5" fmla="*/ 2610000 w 2610000"/>
              <a:gd name="connsiteY5" fmla="*/ 664927 h 1303779"/>
              <a:gd name="connsiteX6" fmla="*/ 2610000 w 2610000"/>
              <a:gd name="connsiteY6" fmla="*/ 1303779 h 1303779"/>
              <a:gd name="connsiteX7" fmla="*/ 1905300 w 2610000"/>
              <a:gd name="connsiteY7" fmla="*/ 1303779 h 1303779"/>
              <a:gd name="connsiteX8" fmla="*/ 1305000 w 2610000"/>
              <a:gd name="connsiteY8" fmla="*/ 1303779 h 1303779"/>
              <a:gd name="connsiteX9" fmla="*/ 600300 w 2610000"/>
              <a:gd name="connsiteY9" fmla="*/ 1303779 h 1303779"/>
              <a:gd name="connsiteX10" fmla="*/ 0 w 2610000"/>
              <a:gd name="connsiteY10" fmla="*/ 1303779 h 1303779"/>
              <a:gd name="connsiteX11" fmla="*/ 0 w 2610000"/>
              <a:gd name="connsiteY11" fmla="*/ 691003 h 1303779"/>
              <a:gd name="connsiteX12" fmla="*/ 0 w 2610000"/>
              <a:gd name="connsiteY12" fmla="*/ 0 h 130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10000" h="1303779" extrusionOk="0">
                <a:moveTo>
                  <a:pt x="0" y="0"/>
                </a:moveTo>
                <a:cubicBezTo>
                  <a:pt x="239421" y="-21690"/>
                  <a:pt x="416161" y="-11266"/>
                  <a:pt x="626400" y="0"/>
                </a:cubicBezTo>
                <a:cubicBezTo>
                  <a:pt x="836639" y="11266"/>
                  <a:pt x="1069909" y="23774"/>
                  <a:pt x="1305000" y="0"/>
                </a:cubicBezTo>
                <a:cubicBezTo>
                  <a:pt x="1540091" y="-23774"/>
                  <a:pt x="1645940" y="-15371"/>
                  <a:pt x="1957500" y="0"/>
                </a:cubicBezTo>
                <a:cubicBezTo>
                  <a:pt x="2269060" y="15371"/>
                  <a:pt x="2382939" y="6694"/>
                  <a:pt x="2610000" y="0"/>
                </a:cubicBezTo>
                <a:cubicBezTo>
                  <a:pt x="2601118" y="212400"/>
                  <a:pt x="2582457" y="354370"/>
                  <a:pt x="2610000" y="664927"/>
                </a:cubicBezTo>
                <a:cubicBezTo>
                  <a:pt x="2637543" y="975484"/>
                  <a:pt x="2587236" y="1132068"/>
                  <a:pt x="2610000" y="1303779"/>
                </a:cubicBezTo>
                <a:cubicBezTo>
                  <a:pt x="2380242" y="1271967"/>
                  <a:pt x="2061100" y="1337937"/>
                  <a:pt x="1905300" y="1303779"/>
                </a:cubicBezTo>
                <a:cubicBezTo>
                  <a:pt x="1749500" y="1269621"/>
                  <a:pt x="1459266" y="1297554"/>
                  <a:pt x="1305000" y="1303779"/>
                </a:cubicBezTo>
                <a:cubicBezTo>
                  <a:pt x="1150734" y="1310004"/>
                  <a:pt x="916718" y="1322974"/>
                  <a:pt x="600300" y="1303779"/>
                </a:cubicBezTo>
                <a:cubicBezTo>
                  <a:pt x="283882" y="1284584"/>
                  <a:pt x="287296" y="1322602"/>
                  <a:pt x="0" y="1303779"/>
                </a:cubicBezTo>
                <a:cubicBezTo>
                  <a:pt x="-14294" y="999596"/>
                  <a:pt x="3164" y="855695"/>
                  <a:pt x="0" y="691003"/>
                </a:cubicBezTo>
                <a:cubicBezTo>
                  <a:pt x="-3164" y="526311"/>
                  <a:pt x="16971" y="287354"/>
                  <a:pt x="0" y="0"/>
                </a:cubicBezTo>
                <a:close/>
              </a:path>
            </a:pathLst>
          </a:custGeom>
          <a:noFill/>
          <a:ln>
            <a:solidFill>
              <a:srgbClr val="1600CF"/>
            </a:solidFill>
            <a:extLst>
              <a:ext uri="{C807C97D-BFC1-408E-A445-0C87EB9F89A2}">
                <ask:lineSketchStyleProps xmlns:ask="http://schemas.microsoft.com/office/drawing/2018/sketchyshapes" sd="3977120366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67F0F817-F6B4-1A33-7A79-AD0AB5F94C7F}"/>
              </a:ext>
            </a:extLst>
          </p:cNvPr>
          <p:cNvSpPr/>
          <p:nvPr/>
        </p:nvSpPr>
        <p:spPr>
          <a:xfrm>
            <a:off x="8547240" y="1881183"/>
            <a:ext cx="3105850" cy="2671944"/>
          </a:xfrm>
          <a:custGeom>
            <a:avLst/>
            <a:gdLst>
              <a:gd name="connsiteX0" fmla="*/ 0 w 3105850"/>
              <a:gd name="connsiteY0" fmla="*/ 0 h 2671944"/>
              <a:gd name="connsiteX1" fmla="*/ 683287 w 3105850"/>
              <a:gd name="connsiteY1" fmla="*/ 0 h 2671944"/>
              <a:gd name="connsiteX2" fmla="*/ 1211282 w 3105850"/>
              <a:gd name="connsiteY2" fmla="*/ 0 h 2671944"/>
              <a:gd name="connsiteX3" fmla="*/ 1894569 w 3105850"/>
              <a:gd name="connsiteY3" fmla="*/ 0 h 2671944"/>
              <a:gd name="connsiteX4" fmla="*/ 2453622 w 3105850"/>
              <a:gd name="connsiteY4" fmla="*/ 0 h 2671944"/>
              <a:gd name="connsiteX5" fmla="*/ 3105850 w 3105850"/>
              <a:gd name="connsiteY5" fmla="*/ 0 h 2671944"/>
              <a:gd name="connsiteX6" fmla="*/ 3105850 w 3105850"/>
              <a:gd name="connsiteY6" fmla="*/ 614547 h 2671944"/>
              <a:gd name="connsiteX7" fmla="*/ 3105850 w 3105850"/>
              <a:gd name="connsiteY7" fmla="*/ 1229094 h 2671944"/>
              <a:gd name="connsiteX8" fmla="*/ 3105850 w 3105850"/>
              <a:gd name="connsiteY8" fmla="*/ 1923800 h 2671944"/>
              <a:gd name="connsiteX9" fmla="*/ 3105850 w 3105850"/>
              <a:gd name="connsiteY9" fmla="*/ 2671944 h 2671944"/>
              <a:gd name="connsiteX10" fmla="*/ 2453622 w 3105850"/>
              <a:gd name="connsiteY10" fmla="*/ 2671944 h 2671944"/>
              <a:gd name="connsiteX11" fmla="*/ 1925627 w 3105850"/>
              <a:gd name="connsiteY11" fmla="*/ 2671944 h 2671944"/>
              <a:gd name="connsiteX12" fmla="*/ 1366574 w 3105850"/>
              <a:gd name="connsiteY12" fmla="*/ 2671944 h 2671944"/>
              <a:gd name="connsiteX13" fmla="*/ 776463 w 3105850"/>
              <a:gd name="connsiteY13" fmla="*/ 2671944 h 2671944"/>
              <a:gd name="connsiteX14" fmla="*/ 0 w 3105850"/>
              <a:gd name="connsiteY14" fmla="*/ 2671944 h 2671944"/>
              <a:gd name="connsiteX15" fmla="*/ 0 w 3105850"/>
              <a:gd name="connsiteY15" fmla="*/ 1950519 h 2671944"/>
              <a:gd name="connsiteX16" fmla="*/ 0 w 3105850"/>
              <a:gd name="connsiteY16" fmla="*/ 1229094 h 2671944"/>
              <a:gd name="connsiteX17" fmla="*/ 0 w 3105850"/>
              <a:gd name="connsiteY17" fmla="*/ 0 h 2671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105850" h="2671944" extrusionOk="0">
                <a:moveTo>
                  <a:pt x="0" y="0"/>
                </a:moveTo>
                <a:cubicBezTo>
                  <a:pt x="240598" y="2711"/>
                  <a:pt x="483662" y="17952"/>
                  <a:pt x="683287" y="0"/>
                </a:cubicBezTo>
                <a:cubicBezTo>
                  <a:pt x="882912" y="-17952"/>
                  <a:pt x="1079382" y="-20274"/>
                  <a:pt x="1211282" y="0"/>
                </a:cubicBezTo>
                <a:cubicBezTo>
                  <a:pt x="1343183" y="20274"/>
                  <a:pt x="1702238" y="3514"/>
                  <a:pt x="1894569" y="0"/>
                </a:cubicBezTo>
                <a:cubicBezTo>
                  <a:pt x="2086900" y="-3514"/>
                  <a:pt x="2306666" y="25175"/>
                  <a:pt x="2453622" y="0"/>
                </a:cubicBezTo>
                <a:cubicBezTo>
                  <a:pt x="2600578" y="-25175"/>
                  <a:pt x="2796140" y="-20472"/>
                  <a:pt x="3105850" y="0"/>
                </a:cubicBezTo>
                <a:cubicBezTo>
                  <a:pt x="3119558" y="128880"/>
                  <a:pt x="3101075" y="389306"/>
                  <a:pt x="3105850" y="614547"/>
                </a:cubicBezTo>
                <a:cubicBezTo>
                  <a:pt x="3110625" y="839788"/>
                  <a:pt x="3097573" y="962192"/>
                  <a:pt x="3105850" y="1229094"/>
                </a:cubicBezTo>
                <a:cubicBezTo>
                  <a:pt x="3114127" y="1495996"/>
                  <a:pt x="3074585" y="1710799"/>
                  <a:pt x="3105850" y="1923800"/>
                </a:cubicBezTo>
                <a:cubicBezTo>
                  <a:pt x="3137115" y="2136801"/>
                  <a:pt x="3080225" y="2387358"/>
                  <a:pt x="3105850" y="2671944"/>
                </a:cubicBezTo>
                <a:cubicBezTo>
                  <a:pt x="2941474" y="2655551"/>
                  <a:pt x="2710593" y="2657725"/>
                  <a:pt x="2453622" y="2671944"/>
                </a:cubicBezTo>
                <a:cubicBezTo>
                  <a:pt x="2196651" y="2686163"/>
                  <a:pt x="2125415" y="2688935"/>
                  <a:pt x="1925627" y="2671944"/>
                </a:cubicBezTo>
                <a:cubicBezTo>
                  <a:pt x="1725839" y="2654953"/>
                  <a:pt x="1499617" y="2661668"/>
                  <a:pt x="1366574" y="2671944"/>
                </a:cubicBezTo>
                <a:cubicBezTo>
                  <a:pt x="1233531" y="2682220"/>
                  <a:pt x="976039" y="2649409"/>
                  <a:pt x="776463" y="2671944"/>
                </a:cubicBezTo>
                <a:cubicBezTo>
                  <a:pt x="576887" y="2694479"/>
                  <a:pt x="159010" y="2650014"/>
                  <a:pt x="0" y="2671944"/>
                </a:cubicBezTo>
                <a:cubicBezTo>
                  <a:pt x="-1978" y="2469178"/>
                  <a:pt x="-4997" y="2176073"/>
                  <a:pt x="0" y="1950519"/>
                </a:cubicBezTo>
                <a:cubicBezTo>
                  <a:pt x="4997" y="1724966"/>
                  <a:pt x="2599" y="1411872"/>
                  <a:pt x="0" y="1229094"/>
                </a:cubicBezTo>
                <a:cubicBezTo>
                  <a:pt x="-2599" y="1046316"/>
                  <a:pt x="40161" y="319008"/>
                  <a:pt x="0" y="0"/>
                </a:cubicBezTo>
                <a:close/>
              </a:path>
            </a:pathLst>
          </a:custGeom>
          <a:noFill/>
          <a:ln>
            <a:solidFill>
              <a:srgbClr val="1600CF"/>
            </a:solidFill>
            <a:extLst>
              <a:ext uri="{C807C97D-BFC1-408E-A445-0C87EB9F89A2}">
                <ask:lineSketchStyleProps xmlns:ask="http://schemas.microsoft.com/office/drawing/2018/sketchyshapes" sd="354531218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F974C193-BEC3-C2B9-1C00-54C47E304B4E}"/>
              </a:ext>
            </a:extLst>
          </p:cNvPr>
          <p:cNvSpPr/>
          <p:nvPr/>
        </p:nvSpPr>
        <p:spPr>
          <a:xfrm>
            <a:off x="5850977" y="3249967"/>
            <a:ext cx="2610000" cy="1304779"/>
          </a:xfrm>
          <a:custGeom>
            <a:avLst/>
            <a:gdLst>
              <a:gd name="connsiteX0" fmla="*/ 0 w 2610000"/>
              <a:gd name="connsiteY0" fmla="*/ 0 h 1304779"/>
              <a:gd name="connsiteX1" fmla="*/ 574200 w 2610000"/>
              <a:gd name="connsiteY1" fmla="*/ 0 h 1304779"/>
              <a:gd name="connsiteX2" fmla="*/ 1278900 w 2610000"/>
              <a:gd name="connsiteY2" fmla="*/ 0 h 1304779"/>
              <a:gd name="connsiteX3" fmla="*/ 1983600 w 2610000"/>
              <a:gd name="connsiteY3" fmla="*/ 0 h 1304779"/>
              <a:gd name="connsiteX4" fmla="*/ 2610000 w 2610000"/>
              <a:gd name="connsiteY4" fmla="*/ 0 h 1304779"/>
              <a:gd name="connsiteX5" fmla="*/ 2610000 w 2610000"/>
              <a:gd name="connsiteY5" fmla="*/ 652390 h 1304779"/>
              <a:gd name="connsiteX6" fmla="*/ 2610000 w 2610000"/>
              <a:gd name="connsiteY6" fmla="*/ 1304779 h 1304779"/>
              <a:gd name="connsiteX7" fmla="*/ 1905300 w 2610000"/>
              <a:gd name="connsiteY7" fmla="*/ 1304779 h 1304779"/>
              <a:gd name="connsiteX8" fmla="*/ 1200600 w 2610000"/>
              <a:gd name="connsiteY8" fmla="*/ 1304779 h 1304779"/>
              <a:gd name="connsiteX9" fmla="*/ 600300 w 2610000"/>
              <a:gd name="connsiteY9" fmla="*/ 1304779 h 1304779"/>
              <a:gd name="connsiteX10" fmla="*/ 0 w 2610000"/>
              <a:gd name="connsiteY10" fmla="*/ 1304779 h 1304779"/>
              <a:gd name="connsiteX11" fmla="*/ 0 w 2610000"/>
              <a:gd name="connsiteY11" fmla="*/ 678485 h 1304779"/>
              <a:gd name="connsiteX12" fmla="*/ 0 w 2610000"/>
              <a:gd name="connsiteY12" fmla="*/ 0 h 1304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10000" h="1304779" extrusionOk="0">
                <a:moveTo>
                  <a:pt x="0" y="0"/>
                </a:moveTo>
                <a:cubicBezTo>
                  <a:pt x="208146" y="4917"/>
                  <a:pt x="383141" y="22007"/>
                  <a:pt x="574200" y="0"/>
                </a:cubicBezTo>
                <a:cubicBezTo>
                  <a:pt x="765259" y="-22007"/>
                  <a:pt x="975794" y="17691"/>
                  <a:pt x="1278900" y="0"/>
                </a:cubicBezTo>
                <a:cubicBezTo>
                  <a:pt x="1582006" y="-17691"/>
                  <a:pt x="1799586" y="11177"/>
                  <a:pt x="1983600" y="0"/>
                </a:cubicBezTo>
                <a:cubicBezTo>
                  <a:pt x="2167614" y="-11177"/>
                  <a:pt x="2320725" y="23328"/>
                  <a:pt x="2610000" y="0"/>
                </a:cubicBezTo>
                <a:cubicBezTo>
                  <a:pt x="2597940" y="202047"/>
                  <a:pt x="2581308" y="448092"/>
                  <a:pt x="2610000" y="652390"/>
                </a:cubicBezTo>
                <a:cubicBezTo>
                  <a:pt x="2638693" y="856688"/>
                  <a:pt x="2586790" y="989166"/>
                  <a:pt x="2610000" y="1304779"/>
                </a:cubicBezTo>
                <a:cubicBezTo>
                  <a:pt x="2337617" y="1295366"/>
                  <a:pt x="2154803" y="1291735"/>
                  <a:pt x="1905300" y="1304779"/>
                </a:cubicBezTo>
                <a:cubicBezTo>
                  <a:pt x="1655797" y="1317823"/>
                  <a:pt x="1463805" y="1299350"/>
                  <a:pt x="1200600" y="1304779"/>
                </a:cubicBezTo>
                <a:cubicBezTo>
                  <a:pt x="937395" y="1310208"/>
                  <a:pt x="877002" y="1317417"/>
                  <a:pt x="600300" y="1304779"/>
                </a:cubicBezTo>
                <a:cubicBezTo>
                  <a:pt x="323598" y="1292141"/>
                  <a:pt x="291104" y="1333724"/>
                  <a:pt x="0" y="1304779"/>
                </a:cubicBezTo>
                <a:cubicBezTo>
                  <a:pt x="-14603" y="1079039"/>
                  <a:pt x="7726" y="894538"/>
                  <a:pt x="0" y="678485"/>
                </a:cubicBezTo>
                <a:cubicBezTo>
                  <a:pt x="-7726" y="462432"/>
                  <a:pt x="-9273" y="220222"/>
                  <a:pt x="0" y="0"/>
                </a:cubicBezTo>
                <a:close/>
              </a:path>
            </a:pathLst>
          </a:custGeom>
          <a:noFill/>
          <a:ln>
            <a:solidFill>
              <a:srgbClr val="1600CF"/>
            </a:solidFill>
            <a:extLst>
              <a:ext uri="{C807C97D-BFC1-408E-A445-0C87EB9F89A2}">
                <ask:lineSketchStyleProps xmlns:ask="http://schemas.microsoft.com/office/drawing/2018/sketchyshapes" sd="1232174491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3C46B98D-DA42-49F5-F852-71FDA6030635}"/>
              </a:ext>
            </a:extLst>
          </p:cNvPr>
          <p:cNvSpPr/>
          <p:nvPr/>
        </p:nvSpPr>
        <p:spPr>
          <a:xfrm>
            <a:off x="3117610" y="3249968"/>
            <a:ext cx="2610000" cy="1304778"/>
          </a:xfrm>
          <a:custGeom>
            <a:avLst/>
            <a:gdLst>
              <a:gd name="connsiteX0" fmla="*/ 0 w 2610000"/>
              <a:gd name="connsiteY0" fmla="*/ 0 h 1304778"/>
              <a:gd name="connsiteX1" fmla="*/ 678600 w 2610000"/>
              <a:gd name="connsiteY1" fmla="*/ 0 h 1304778"/>
              <a:gd name="connsiteX2" fmla="*/ 1278900 w 2610000"/>
              <a:gd name="connsiteY2" fmla="*/ 0 h 1304778"/>
              <a:gd name="connsiteX3" fmla="*/ 1983600 w 2610000"/>
              <a:gd name="connsiteY3" fmla="*/ 0 h 1304778"/>
              <a:gd name="connsiteX4" fmla="*/ 2610000 w 2610000"/>
              <a:gd name="connsiteY4" fmla="*/ 0 h 1304778"/>
              <a:gd name="connsiteX5" fmla="*/ 2610000 w 2610000"/>
              <a:gd name="connsiteY5" fmla="*/ 639341 h 1304778"/>
              <a:gd name="connsiteX6" fmla="*/ 2610000 w 2610000"/>
              <a:gd name="connsiteY6" fmla="*/ 1304778 h 1304778"/>
              <a:gd name="connsiteX7" fmla="*/ 2009700 w 2610000"/>
              <a:gd name="connsiteY7" fmla="*/ 1304778 h 1304778"/>
              <a:gd name="connsiteX8" fmla="*/ 1331100 w 2610000"/>
              <a:gd name="connsiteY8" fmla="*/ 1304778 h 1304778"/>
              <a:gd name="connsiteX9" fmla="*/ 626400 w 2610000"/>
              <a:gd name="connsiteY9" fmla="*/ 1304778 h 1304778"/>
              <a:gd name="connsiteX10" fmla="*/ 0 w 2610000"/>
              <a:gd name="connsiteY10" fmla="*/ 1304778 h 1304778"/>
              <a:gd name="connsiteX11" fmla="*/ 0 w 2610000"/>
              <a:gd name="connsiteY11" fmla="*/ 626293 h 1304778"/>
              <a:gd name="connsiteX12" fmla="*/ 0 w 2610000"/>
              <a:gd name="connsiteY12" fmla="*/ 0 h 130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10000" h="1304778" extrusionOk="0">
                <a:moveTo>
                  <a:pt x="0" y="0"/>
                </a:moveTo>
                <a:cubicBezTo>
                  <a:pt x="266868" y="-5904"/>
                  <a:pt x="398537" y="-6166"/>
                  <a:pt x="678600" y="0"/>
                </a:cubicBezTo>
                <a:cubicBezTo>
                  <a:pt x="958663" y="6166"/>
                  <a:pt x="1098038" y="-27355"/>
                  <a:pt x="1278900" y="0"/>
                </a:cubicBezTo>
                <a:cubicBezTo>
                  <a:pt x="1459762" y="27355"/>
                  <a:pt x="1640315" y="7659"/>
                  <a:pt x="1983600" y="0"/>
                </a:cubicBezTo>
                <a:cubicBezTo>
                  <a:pt x="2326885" y="-7659"/>
                  <a:pt x="2399563" y="-10436"/>
                  <a:pt x="2610000" y="0"/>
                </a:cubicBezTo>
                <a:cubicBezTo>
                  <a:pt x="2616370" y="284024"/>
                  <a:pt x="2597429" y="457852"/>
                  <a:pt x="2610000" y="639341"/>
                </a:cubicBezTo>
                <a:cubicBezTo>
                  <a:pt x="2622571" y="820830"/>
                  <a:pt x="2608892" y="1051922"/>
                  <a:pt x="2610000" y="1304778"/>
                </a:cubicBezTo>
                <a:cubicBezTo>
                  <a:pt x="2327617" y="1326697"/>
                  <a:pt x="2306644" y="1316396"/>
                  <a:pt x="2009700" y="1304778"/>
                </a:cubicBezTo>
                <a:cubicBezTo>
                  <a:pt x="1712756" y="1293160"/>
                  <a:pt x="1570338" y="1305435"/>
                  <a:pt x="1331100" y="1304778"/>
                </a:cubicBezTo>
                <a:cubicBezTo>
                  <a:pt x="1091862" y="1304121"/>
                  <a:pt x="959150" y="1310453"/>
                  <a:pt x="626400" y="1304778"/>
                </a:cubicBezTo>
                <a:cubicBezTo>
                  <a:pt x="293650" y="1299103"/>
                  <a:pt x="312420" y="1278161"/>
                  <a:pt x="0" y="1304778"/>
                </a:cubicBezTo>
                <a:cubicBezTo>
                  <a:pt x="-30905" y="1064249"/>
                  <a:pt x="8673" y="887575"/>
                  <a:pt x="0" y="626293"/>
                </a:cubicBezTo>
                <a:cubicBezTo>
                  <a:pt x="-8673" y="365012"/>
                  <a:pt x="19730" y="220843"/>
                  <a:pt x="0" y="0"/>
                </a:cubicBezTo>
                <a:close/>
              </a:path>
            </a:pathLst>
          </a:custGeom>
          <a:noFill/>
          <a:ln>
            <a:solidFill>
              <a:srgbClr val="1600CF"/>
            </a:solidFill>
            <a:extLst>
              <a:ext uri="{C807C97D-BFC1-408E-A445-0C87EB9F89A2}">
                <ask:lineSketchStyleProps xmlns:ask="http://schemas.microsoft.com/office/drawing/2018/sketchyshapes" sd="158855903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F2C0BE0F-DE40-B195-9271-E7EBCDFBC11F}"/>
              </a:ext>
            </a:extLst>
          </p:cNvPr>
          <p:cNvSpPr/>
          <p:nvPr/>
        </p:nvSpPr>
        <p:spPr>
          <a:xfrm>
            <a:off x="384243" y="3249813"/>
            <a:ext cx="2610000" cy="1303779"/>
          </a:xfrm>
          <a:custGeom>
            <a:avLst/>
            <a:gdLst>
              <a:gd name="connsiteX0" fmla="*/ 0 w 2610000"/>
              <a:gd name="connsiteY0" fmla="*/ 0 h 1303779"/>
              <a:gd name="connsiteX1" fmla="*/ 626400 w 2610000"/>
              <a:gd name="connsiteY1" fmla="*/ 0 h 1303779"/>
              <a:gd name="connsiteX2" fmla="*/ 1278900 w 2610000"/>
              <a:gd name="connsiteY2" fmla="*/ 0 h 1303779"/>
              <a:gd name="connsiteX3" fmla="*/ 1957500 w 2610000"/>
              <a:gd name="connsiteY3" fmla="*/ 0 h 1303779"/>
              <a:gd name="connsiteX4" fmla="*/ 2610000 w 2610000"/>
              <a:gd name="connsiteY4" fmla="*/ 0 h 1303779"/>
              <a:gd name="connsiteX5" fmla="*/ 2610000 w 2610000"/>
              <a:gd name="connsiteY5" fmla="*/ 677965 h 1303779"/>
              <a:gd name="connsiteX6" fmla="*/ 2610000 w 2610000"/>
              <a:gd name="connsiteY6" fmla="*/ 1303779 h 1303779"/>
              <a:gd name="connsiteX7" fmla="*/ 2035800 w 2610000"/>
              <a:gd name="connsiteY7" fmla="*/ 1303779 h 1303779"/>
              <a:gd name="connsiteX8" fmla="*/ 1357200 w 2610000"/>
              <a:gd name="connsiteY8" fmla="*/ 1303779 h 1303779"/>
              <a:gd name="connsiteX9" fmla="*/ 730800 w 2610000"/>
              <a:gd name="connsiteY9" fmla="*/ 1303779 h 1303779"/>
              <a:gd name="connsiteX10" fmla="*/ 0 w 2610000"/>
              <a:gd name="connsiteY10" fmla="*/ 1303779 h 1303779"/>
              <a:gd name="connsiteX11" fmla="*/ 0 w 2610000"/>
              <a:gd name="connsiteY11" fmla="*/ 691003 h 1303779"/>
              <a:gd name="connsiteX12" fmla="*/ 0 w 2610000"/>
              <a:gd name="connsiteY12" fmla="*/ 0 h 130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10000" h="1303779" extrusionOk="0">
                <a:moveTo>
                  <a:pt x="0" y="0"/>
                </a:moveTo>
                <a:cubicBezTo>
                  <a:pt x="250085" y="21978"/>
                  <a:pt x="331138" y="7119"/>
                  <a:pt x="626400" y="0"/>
                </a:cubicBezTo>
                <a:cubicBezTo>
                  <a:pt x="921662" y="-7119"/>
                  <a:pt x="952967" y="-6875"/>
                  <a:pt x="1278900" y="0"/>
                </a:cubicBezTo>
                <a:cubicBezTo>
                  <a:pt x="1604833" y="6875"/>
                  <a:pt x="1790304" y="9477"/>
                  <a:pt x="1957500" y="0"/>
                </a:cubicBezTo>
                <a:cubicBezTo>
                  <a:pt x="2124696" y="-9477"/>
                  <a:pt x="2288031" y="30720"/>
                  <a:pt x="2610000" y="0"/>
                </a:cubicBezTo>
                <a:cubicBezTo>
                  <a:pt x="2591623" y="163236"/>
                  <a:pt x="2589838" y="464476"/>
                  <a:pt x="2610000" y="677965"/>
                </a:cubicBezTo>
                <a:cubicBezTo>
                  <a:pt x="2630162" y="891455"/>
                  <a:pt x="2596660" y="1050021"/>
                  <a:pt x="2610000" y="1303779"/>
                </a:cubicBezTo>
                <a:cubicBezTo>
                  <a:pt x="2394389" y="1326719"/>
                  <a:pt x="2248520" y="1323364"/>
                  <a:pt x="2035800" y="1303779"/>
                </a:cubicBezTo>
                <a:cubicBezTo>
                  <a:pt x="1823080" y="1284194"/>
                  <a:pt x="1583625" y="1296741"/>
                  <a:pt x="1357200" y="1303779"/>
                </a:cubicBezTo>
                <a:cubicBezTo>
                  <a:pt x="1130775" y="1310817"/>
                  <a:pt x="1031055" y="1305580"/>
                  <a:pt x="730800" y="1303779"/>
                </a:cubicBezTo>
                <a:cubicBezTo>
                  <a:pt x="430545" y="1301978"/>
                  <a:pt x="262787" y="1288252"/>
                  <a:pt x="0" y="1303779"/>
                </a:cubicBezTo>
                <a:cubicBezTo>
                  <a:pt x="-2991" y="1117621"/>
                  <a:pt x="-20259" y="859157"/>
                  <a:pt x="0" y="691003"/>
                </a:cubicBezTo>
                <a:cubicBezTo>
                  <a:pt x="20259" y="522849"/>
                  <a:pt x="-3886" y="191081"/>
                  <a:pt x="0" y="0"/>
                </a:cubicBezTo>
                <a:close/>
              </a:path>
            </a:pathLst>
          </a:custGeom>
          <a:noFill/>
          <a:ln>
            <a:solidFill>
              <a:srgbClr val="1600CF"/>
            </a:solidFill>
            <a:extLst>
              <a:ext uri="{C807C97D-BFC1-408E-A445-0C87EB9F89A2}">
                <ask:lineSketchStyleProps xmlns:ask="http://schemas.microsoft.com/office/drawing/2018/sketchyshapes" sd="1771639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C6405ADE-DB42-F48B-2323-B86682CE1100}"/>
              </a:ext>
            </a:extLst>
          </p:cNvPr>
          <p:cNvSpPr/>
          <p:nvPr/>
        </p:nvSpPr>
        <p:spPr>
          <a:xfrm>
            <a:off x="384241" y="4653903"/>
            <a:ext cx="5343367" cy="1636891"/>
          </a:xfrm>
          <a:custGeom>
            <a:avLst/>
            <a:gdLst>
              <a:gd name="connsiteX0" fmla="*/ 0 w 5343367"/>
              <a:gd name="connsiteY0" fmla="*/ 0 h 1636891"/>
              <a:gd name="connsiteX1" fmla="*/ 507620 w 5343367"/>
              <a:gd name="connsiteY1" fmla="*/ 0 h 1636891"/>
              <a:gd name="connsiteX2" fmla="*/ 1228974 w 5343367"/>
              <a:gd name="connsiteY2" fmla="*/ 0 h 1636891"/>
              <a:gd name="connsiteX3" fmla="*/ 1896895 w 5343367"/>
              <a:gd name="connsiteY3" fmla="*/ 0 h 1636891"/>
              <a:gd name="connsiteX4" fmla="*/ 2457949 w 5343367"/>
              <a:gd name="connsiteY4" fmla="*/ 0 h 1636891"/>
              <a:gd name="connsiteX5" fmla="*/ 3072436 w 5343367"/>
              <a:gd name="connsiteY5" fmla="*/ 0 h 1636891"/>
              <a:gd name="connsiteX6" fmla="*/ 3740357 w 5343367"/>
              <a:gd name="connsiteY6" fmla="*/ 0 h 1636891"/>
              <a:gd name="connsiteX7" fmla="*/ 4515145 w 5343367"/>
              <a:gd name="connsiteY7" fmla="*/ 0 h 1636891"/>
              <a:gd name="connsiteX8" fmla="*/ 5343367 w 5343367"/>
              <a:gd name="connsiteY8" fmla="*/ 0 h 1636891"/>
              <a:gd name="connsiteX9" fmla="*/ 5343367 w 5343367"/>
              <a:gd name="connsiteY9" fmla="*/ 496524 h 1636891"/>
              <a:gd name="connsiteX10" fmla="*/ 5343367 w 5343367"/>
              <a:gd name="connsiteY10" fmla="*/ 1042154 h 1636891"/>
              <a:gd name="connsiteX11" fmla="*/ 5343367 w 5343367"/>
              <a:gd name="connsiteY11" fmla="*/ 1636891 h 1636891"/>
              <a:gd name="connsiteX12" fmla="*/ 4568579 w 5343367"/>
              <a:gd name="connsiteY12" fmla="*/ 1636891 h 1636891"/>
              <a:gd name="connsiteX13" fmla="*/ 4060959 w 5343367"/>
              <a:gd name="connsiteY13" fmla="*/ 1636891 h 1636891"/>
              <a:gd name="connsiteX14" fmla="*/ 3286171 w 5343367"/>
              <a:gd name="connsiteY14" fmla="*/ 1636891 h 1636891"/>
              <a:gd name="connsiteX15" fmla="*/ 2618250 w 5343367"/>
              <a:gd name="connsiteY15" fmla="*/ 1636891 h 1636891"/>
              <a:gd name="connsiteX16" fmla="*/ 1843462 w 5343367"/>
              <a:gd name="connsiteY16" fmla="*/ 1636891 h 1636891"/>
              <a:gd name="connsiteX17" fmla="*/ 1282408 w 5343367"/>
              <a:gd name="connsiteY17" fmla="*/ 1636891 h 1636891"/>
              <a:gd name="connsiteX18" fmla="*/ 774788 w 5343367"/>
              <a:gd name="connsiteY18" fmla="*/ 1636891 h 1636891"/>
              <a:gd name="connsiteX19" fmla="*/ 0 w 5343367"/>
              <a:gd name="connsiteY19" fmla="*/ 1636891 h 1636891"/>
              <a:gd name="connsiteX20" fmla="*/ 0 w 5343367"/>
              <a:gd name="connsiteY20" fmla="*/ 1140367 h 1636891"/>
              <a:gd name="connsiteX21" fmla="*/ 0 w 5343367"/>
              <a:gd name="connsiteY21" fmla="*/ 611106 h 1636891"/>
              <a:gd name="connsiteX22" fmla="*/ 0 w 5343367"/>
              <a:gd name="connsiteY22" fmla="*/ 0 h 1636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343367" h="1636891" extrusionOk="0">
                <a:moveTo>
                  <a:pt x="0" y="0"/>
                </a:moveTo>
                <a:cubicBezTo>
                  <a:pt x="125649" y="15040"/>
                  <a:pt x="380431" y="17212"/>
                  <a:pt x="507620" y="0"/>
                </a:cubicBezTo>
                <a:cubicBezTo>
                  <a:pt x="634809" y="-17212"/>
                  <a:pt x="1050502" y="-19710"/>
                  <a:pt x="1228974" y="0"/>
                </a:cubicBezTo>
                <a:cubicBezTo>
                  <a:pt x="1407446" y="19710"/>
                  <a:pt x="1567115" y="-31275"/>
                  <a:pt x="1896895" y="0"/>
                </a:cubicBezTo>
                <a:cubicBezTo>
                  <a:pt x="2226675" y="31275"/>
                  <a:pt x="2257062" y="-15476"/>
                  <a:pt x="2457949" y="0"/>
                </a:cubicBezTo>
                <a:cubicBezTo>
                  <a:pt x="2658836" y="15476"/>
                  <a:pt x="2889130" y="22502"/>
                  <a:pt x="3072436" y="0"/>
                </a:cubicBezTo>
                <a:cubicBezTo>
                  <a:pt x="3255742" y="-22502"/>
                  <a:pt x="3560394" y="30031"/>
                  <a:pt x="3740357" y="0"/>
                </a:cubicBezTo>
                <a:cubicBezTo>
                  <a:pt x="3920320" y="-30031"/>
                  <a:pt x="4168715" y="22635"/>
                  <a:pt x="4515145" y="0"/>
                </a:cubicBezTo>
                <a:cubicBezTo>
                  <a:pt x="4861575" y="-22635"/>
                  <a:pt x="5058662" y="14122"/>
                  <a:pt x="5343367" y="0"/>
                </a:cubicBezTo>
                <a:cubicBezTo>
                  <a:pt x="5336682" y="167299"/>
                  <a:pt x="5351578" y="397000"/>
                  <a:pt x="5343367" y="496524"/>
                </a:cubicBezTo>
                <a:cubicBezTo>
                  <a:pt x="5335156" y="596048"/>
                  <a:pt x="5338346" y="904503"/>
                  <a:pt x="5343367" y="1042154"/>
                </a:cubicBezTo>
                <a:cubicBezTo>
                  <a:pt x="5348389" y="1179805"/>
                  <a:pt x="5329799" y="1387617"/>
                  <a:pt x="5343367" y="1636891"/>
                </a:cubicBezTo>
                <a:cubicBezTo>
                  <a:pt x="5142991" y="1659678"/>
                  <a:pt x="4876794" y="1662146"/>
                  <a:pt x="4568579" y="1636891"/>
                </a:cubicBezTo>
                <a:cubicBezTo>
                  <a:pt x="4260364" y="1611636"/>
                  <a:pt x="4286352" y="1621964"/>
                  <a:pt x="4060959" y="1636891"/>
                </a:cubicBezTo>
                <a:cubicBezTo>
                  <a:pt x="3835566" y="1651818"/>
                  <a:pt x="3498335" y="1650872"/>
                  <a:pt x="3286171" y="1636891"/>
                </a:cubicBezTo>
                <a:cubicBezTo>
                  <a:pt x="3074007" y="1622910"/>
                  <a:pt x="2795796" y="1665988"/>
                  <a:pt x="2618250" y="1636891"/>
                </a:cubicBezTo>
                <a:cubicBezTo>
                  <a:pt x="2440704" y="1607794"/>
                  <a:pt x="2070042" y="1633142"/>
                  <a:pt x="1843462" y="1636891"/>
                </a:cubicBezTo>
                <a:cubicBezTo>
                  <a:pt x="1616882" y="1640640"/>
                  <a:pt x="1412166" y="1664405"/>
                  <a:pt x="1282408" y="1636891"/>
                </a:cubicBezTo>
                <a:cubicBezTo>
                  <a:pt x="1152650" y="1609377"/>
                  <a:pt x="1007075" y="1624140"/>
                  <a:pt x="774788" y="1636891"/>
                </a:cubicBezTo>
                <a:cubicBezTo>
                  <a:pt x="542501" y="1649642"/>
                  <a:pt x="348516" y="1621327"/>
                  <a:pt x="0" y="1636891"/>
                </a:cubicBezTo>
                <a:cubicBezTo>
                  <a:pt x="24389" y="1438749"/>
                  <a:pt x="-11844" y="1322554"/>
                  <a:pt x="0" y="1140367"/>
                </a:cubicBezTo>
                <a:cubicBezTo>
                  <a:pt x="11844" y="958180"/>
                  <a:pt x="-10450" y="862204"/>
                  <a:pt x="0" y="611106"/>
                </a:cubicBezTo>
                <a:cubicBezTo>
                  <a:pt x="10450" y="360008"/>
                  <a:pt x="29747" y="190108"/>
                  <a:pt x="0" y="0"/>
                </a:cubicBezTo>
                <a:close/>
              </a:path>
            </a:pathLst>
          </a:custGeom>
          <a:noFill/>
          <a:ln>
            <a:solidFill>
              <a:srgbClr val="1600CF"/>
            </a:solidFill>
            <a:extLst>
              <a:ext uri="{C807C97D-BFC1-408E-A445-0C87EB9F89A2}">
                <ask:lineSketchStyleProps xmlns:ask="http://schemas.microsoft.com/office/drawing/2018/sketchyshapes" sd="14686326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86FCD639-73D2-2F73-3F89-095FE14AC6CD}"/>
              </a:ext>
            </a:extLst>
          </p:cNvPr>
          <p:cNvSpPr/>
          <p:nvPr/>
        </p:nvSpPr>
        <p:spPr>
          <a:xfrm>
            <a:off x="5850976" y="4653903"/>
            <a:ext cx="5802113" cy="1636891"/>
          </a:xfrm>
          <a:custGeom>
            <a:avLst/>
            <a:gdLst>
              <a:gd name="connsiteX0" fmla="*/ 0 w 5802113"/>
              <a:gd name="connsiteY0" fmla="*/ 0 h 1636891"/>
              <a:gd name="connsiteX1" fmla="*/ 760721 w 5802113"/>
              <a:gd name="connsiteY1" fmla="*/ 0 h 1636891"/>
              <a:gd name="connsiteX2" fmla="*/ 1521443 w 5802113"/>
              <a:gd name="connsiteY2" fmla="*/ 0 h 1636891"/>
              <a:gd name="connsiteX3" fmla="*/ 2224143 w 5802113"/>
              <a:gd name="connsiteY3" fmla="*/ 0 h 1636891"/>
              <a:gd name="connsiteX4" fmla="*/ 2868823 w 5802113"/>
              <a:gd name="connsiteY4" fmla="*/ 0 h 1636891"/>
              <a:gd name="connsiteX5" fmla="*/ 3571523 w 5802113"/>
              <a:gd name="connsiteY5" fmla="*/ 0 h 1636891"/>
              <a:gd name="connsiteX6" fmla="*/ 4158181 w 5802113"/>
              <a:gd name="connsiteY6" fmla="*/ 0 h 1636891"/>
              <a:gd name="connsiteX7" fmla="*/ 4802860 w 5802113"/>
              <a:gd name="connsiteY7" fmla="*/ 0 h 1636891"/>
              <a:gd name="connsiteX8" fmla="*/ 5802113 w 5802113"/>
              <a:gd name="connsiteY8" fmla="*/ 0 h 1636891"/>
              <a:gd name="connsiteX9" fmla="*/ 5802113 w 5802113"/>
              <a:gd name="connsiteY9" fmla="*/ 561999 h 1636891"/>
              <a:gd name="connsiteX10" fmla="*/ 5802113 w 5802113"/>
              <a:gd name="connsiteY10" fmla="*/ 1140367 h 1636891"/>
              <a:gd name="connsiteX11" fmla="*/ 5802113 w 5802113"/>
              <a:gd name="connsiteY11" fmla="*/ 1636891 h 1636891"/>
              <a:gd name="connsiteX12" fmla="*/ 5041392 w 5802113"/>
              <a:gd name="connsiteY12" fmla="*/ 1636891 h 1636891"/>
              <a:gd name="connsiteX13" fmla="*/ 4512755 w 5802113"/>
              <a:gd name="connsiteY13" fmla="*/ 1636891 h 1636891"/>
              <a:gd name="connsiteX14" fmla="*/ 3752033 w 5802113"/>
              <a:gd name="connsiteY14" fmla="*/ 1636891 h 1636891"/>
              <a:gd name="connsiteX15" fmla="*/ 3049333 w 5802113"/>
              <a:gd name="connsiteY15" fmla="*/ 1636891 h 1636891"/>
              <a:gd name="connsiteX16" fmla="*/ 2404653 w 5802113"/>
              <a:gd name="connsiteY16" fmla="*/ 1636891 h 1636891"/>
              <a:gd name="connsiteX17" fmla="*/ 1817995 w 5802113"/>
              <a:gd name="connsiteY17" fmla="*/ 1636891 h 1636891"/>
              <a:gd name="connsiteX18" fmla="*/ 1115295 w 5802113"/>
              <a:gd name="connsiteY18" fmla="*/ 1636891 h 1636891"/>
              <a:gd name="connsiteX19" fmla="*/ 0 w 5802113"/>
              <a:gd name="connsiteY19" fmla="*/ 1636891 h 1636891"/>
              <a:gd name="connsiteX20" fmla="*/ 0 w 5802113"/>
              <a:gd name="connsiteY20" fmla="*/ 1107630 h 1636891"/>
              <a:gd name="connsiteX21" fmla="*/ 0 w 5802113"/>
              <a:gd name="connsiteY21" fmla="*/ 561999 h 1636891"/>
              <a:gd name="connsiteX22" fmla="*/ 0 w 5802113"/>
              <a:gd name="connsiteY22" fmla="*/ 0 h 1636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802113" h="1636891" extrusionOk="0">
                <a:moveTo>
                  <a:pt x="0" y="0"/>
                </a:moveTo>
                <a:cubicBezTo>
                  <a:pt x="183550" y="-19418"/>
                  <a:pt x="489272" y="-31295"/>
                  <a:pt x="760721" y="0"/>
                </a:cubicBezTo>
                <a:cubicBezTo>
                  <a:pt x="1032170" y="31295"/>
                  <a:pt x="1357139" y="30960"/>
                  <a:pt x="1521443" y="0"/>
                </a:cubicBezTo>
                <a:cubicBezTo>
                  <a:pt x="1685747" y="-30960"/>
                  <a:pt x="1899590" y="6294"/>
                  <a:pt x="2224143" y="0"/>
                </a:cubicBezTo>
                <a:cubicBezTo>
                  <a:pt x="2548696" y="-6294"/>
                  <a:pt x="2697473" y="15858"/>
                  <a:pt x="2868823" y="0"/>
                </a:cubicBezTo>
                <a:cubicBezTo>
                  <a:pt x="3040173" y="-15858"/>
                  <a:pt x="3235238" y="-25007"/>
                  <a:pt x="3571523" y="0"/>
                </a:cubicBezTo>
                <a:cubicBezTo>
                  <a:pt x="3907808" y="25007"/>
                  <a:pt x="3982347" y="27208"/>
                  <a:pt x="4158181" y="0"/>
                </a:cubicBezTo>
                <a:cubicBezTo>
                  <a:pt x="4334015" y="-27208"/>
                  <a:pt x="4623167" y="-15183"/>
                  <a:pt x="4802860" y="0"/>
                </a:cubicBezTo>
                <a:cubicBezTo>
                  <a:pt x="4982553" y="15183"/>
                  <a:pt x="5527780" y="-9438"/>
                  <a:pt x="5802113" y="0"/>
                </a:cubicBezTo>
                <a:cubicBezTo>
                  <a:pt x="5791813" y="113473"/>
                  <a:pt x="5827666" y="286837"/>
                  <a:pt x="5802113" y="561999"/>
                </a:cubicBezTo>
                <a:cubicBezTo>
                  <a:pt x="5776560" y="837161"/>
                  <a:pt x="5794697" y="943315"/>
                  <a:pt x="5802113" y="1140367"/>
                </a:cubicBezTo>
                <a:cubicBezTo>
                  <a:pt x="5809529" y="1337419"/>
                  <a:pt x="5820517" y="1433373"/>
                  <a:pt x="5802113" y="1636891"/>
                </a:cubicBezTo>
                <a:cubicBezTo>
                  <a:pt x="5450545" y="1662428"/>
                  <a:pt x="5227312" y="1607497"/>
                  <a:pt x="5041392" y="1636891"/>
                </a:cubicBezTo>
                <a:cubicBezTo>
                  <a:pt x="4855472" y="1666285"/>
                  <a:pt x="4737480" y="1635020"/>
                  <a:pt x="4512755" y="1636891"/>
                </a:cubicBezTo>
                <a:cubicBezTo>
                  <a:pt x="4288030" y="1638762"/>
                  <a:pt x="4011719" y="1654641"/>
                  <a:pt x="3752033" y="1636891"/>
                </a:cubicBezTo>
                <a:cubicBezTo>
                  <a:pt x="3492347" y="1619141"/>
                  <a:pt x="3364285" y="1641775"/>
                  <a:pt x="3049333" y="1636891"/>
                </a:cubicBezTo>
                <a:cubicBezTo>
                  <a:pt x="2734381" y="1632007"/>
                  <a:pt x="2678846" y="1617324"/>
                  <a:pt x="2404653" y="1636891"/>
                </a:cubicBezTo>
                <a:cubicBezTo>
                  <a:pt x="2130460" y="1656458"/>
                  <a:pt x="2072827" y="1644145"/>
                  <a:pt x="1817995" y="1636891"/>
                </a:cubicBezTo>
                <a:cubicBezTo>
                  <a:pt x="1563163" y="1629637"/>
                  <a:pt x="1328251" y="1612753"/>
                  <a:pt x="1115295" y="1636891"/>
                </a:cubicBezTo>
                <a:cubicBezTo>
                  <a:pt x="902339" y="1661029"/>
                  <a:pt x="285528" y="1657033"/>
                  <a:pt x="0" y="1636891"/>
                </a:cubicBezTo>
                <a:cubicBezTo>
                  <a:pt x="21290" y="1443542"/>
                  <a:pt x="-17595" y="1293778"/>
                  <a:pt x="0" y="1107630"/>
                </a:cubicBezTo>
                <a:cubicBezTo>
                  <a:pt x="17595" y="921482"/>
                  <a:pt x="-16923" y="711142"/>
                  <a:pt x="0" y="561999"/>
                </a:cubicBezTo>
                <a:cubicBezTo>
                  <a:pt x="16923" y="412856"/>
                  <a:pt x="19433" y="175634"/>
                  <a:pt x="0" y="0"/>
                </a:cubicBezTo>
                <a:close/>
              </a:path>
            </a:pathLst>
          </a:custGeom>
          <a:noFill/>
          <a:ln>
            <a:solidFill>
              <a:srgbClr val="1600CF"/>
            </a:solidFill>
            <a:extLst>
              <a:ext uri="{C807C97D-BFC1-408E-A445-0C87EB9F89A2}">
                <ask:lineSketchStyleProps xmlns:ask="http://schemas.microsoft.com/office/drawing/2018/sketchyshapes" sd="25066456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13B6F72C-E0D0-B261-4861-D66DA00D573F}"/>
              </a:ext>
            </a:extLst>
          </p:cNvPr>
          <p:cNvSpPr txBox="1"/>
          <p:nvPr/>
        </p:nvSpPr>
        <p:spPr>
          <a:xfrm>
            <a:off x="402795" y="2517593"/>
            <a:ext cx="261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Roboto"/>
              </a:rPr>
              <a:t>SITUAÇÃO RACE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98F7821C-4EE0-04D6-218F-524477BB891E}"/>
              </a:ext>
            </a:extLst>
          </p:cNvPr>
          <p:cNvSpPr txBox="1"/>
          <p:nvPr/>
        </p:nvSpPr>
        <p:spPr>
          <a:xfrm>
            <a:off x="421347" y="3745480"/>
            <a:ext cx="261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Roboto"/>
              </a:rPr>
              <a:t>OBJETIVOS RACE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37D00596-8BA1-D1B2-A4D0-BA67220419F6}"/>
              </a:ext>
            </a:extLst>
          </p:cNvPr>
          <p:cNvSpPr txBox="1"/>
          <p:nvPr/>
        </p:nvSpPr>
        <p:spPr>
          <a:xfrm>
            <a:off x="303783" y="5080536"/>
            <a:ext cx="5306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Roboto"/>
              </a:rPr>
              <a:t>AÇÕES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C69CCBB0-033A-8A20-B6FA-A57D4DB77AD4}"/>
              </a:ext>
            </a:extLst>
          </p:cNvPr>
          <p:cNvSpPr txBox="1"/>
          <p:nvPr/>
        </p:nvSpPr>
        <p:spPr>
          <a:xfrm>
            <a:off x="5733413" y="5080537"/>
            <a:ext cx="5802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Roboto"/>
              </a:rPr>
              <a:t>CONTROLO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7E2CFF62-73AB-0891-A04B-630D5962E360}"/>
              </a:ext>
            </a:extLst>
          </p:cNvPr>
          <p:cNvSpPr txBox="1"/>
          <p:nvPr/>
        </p:nvSpPr>
        <p:spPr>
          <a:xfrm>
            <a:off x="8602896" y="2955457"/>
            <a:ext cx="3050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Roboto"/>
              </a:rPr>
              <a:t>TÁTICAS RACE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670273C2-38BD-9C37-46BD-F5671D0EB044}"/>
              </a:ext>
            </a:extLst>
          </p:cNvPr>
          <p:cNvSpPr txBox="1"/>
          <p:nvPr/>
        </p:nvSpPr>
        <p:spPr>
          <a:xfrm>
            <a:off x="5894109" y="2379092"/>
            <a:ext cx="261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Roboto"/>
              </a:rPr>
              <a:t>ESTRATÉGIA: MKT DE CONTEUDO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984A7FA1-2D49-73FF-C7FF-4C2AE44BFB76}"/>
              </a:ext>
            </a:extLst>
          </p:cNvPr>
          <p:cNvSpPr txBox="1"/>
          <p:nvPr/>
        </p:nvSpPr>
        <p:spPr>
          <a:xfrm>
            <a:off x="5850977" y="3607558"/>
            <a:ext cx="261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Roboto"/>
              </a:rPr>
              <a:t>ESTRATÉGIA:</a:t>
            </a:r>
          </a:p>
          <a:p>
            <a:r>
              <a:rPr lang="pt-PT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Roboto"/>
              </a:rPr>
              <a:t>COMUNICAÇÃO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FE193B3E-72F4-8462-BB59-62316FD66847}"/>
              </a:ext>
            </a:extLst>
          </p:cNvPr>
          <p:cNvSpPr txBox="1"/>
          <p:nvPr/>
        </p:nvSpPr>
        <p:spPr>
          <a:xfrm>
            <a:off x="3136162" y="3469057"/>
            <a:ext cx="261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Roboto"/>
              </a:rPr>
              <a:t>ESTRATÉGIA: PROPOSTA DE VALOR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A3FE3CE1-C5F7-41BA-E311-B321913D77C5}"/>
              </a:ext>
            </a:extLst>
          </p:cNvPr>
          <p:cNvSpPr txBox="1"/>
          <p:nvPr/>
        </p:nvSpPr>
        <p:spPr>
          <a:xfrm>
            <a:off x="3173266" y="2379093"/>
            <a:ext cx="261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Roboto"/>
              </a:rPr>
              <a:t>ESTRATÉGIA: TARGET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3DFF0577-6F62-2D26-8E63-94B3CB5CDBBD}"/>
              </a:ext>
            </a:extLst>
          </p:cNvPr>
          <p:cNvSpPr/>
          <p:nvPr/>
        </p:nvSpPr>
        <p:spPr>
          <a:xfrm>
            <a:off x="421347" y="1065572"/>
            <a:ext cx="11231742" cy="670851"/>
          </a:xfrm>
          <a:custGeom>
            <a:avLst/>
            <a:gdLst>
              <a:gd name="connsiteX0" fmla="*/ 0 w 11231742"/>
              <a:gd name="connsiteY0" fmla="*/ 0 h 670851"/>
              <a:gd name="connsiteX1" fmla="*/ 323738 w 11231742"/>
              <a:gd name="connsiteY1" fmla="*/ 0 h 670851"/>
              <a:gd name="connsiteX2" fmla="*/ 1096747 w 11231742"/>
              <a:gd name="connsiteY2" fmla="*/ 0 h 670851"/>
              <a:gd name="connsiteX3" fmla="*/ 1757437 w 11231742"/>
              <a:gd name="connsiteY3" fmla="*/ 0 h 670851"/>
              <a:gd name="connsiteX4" fmla="*/ 2193493 w 11231742"/>
              <a:gd name="connsiteY4" fmla="*/ 0 h 670851"/>
              <a:gd name="connsiteX5" fmla="*/ 2741866 w 11231742"/>
              <a:gd name="connsiteY5" fmla="*/ 0 h 670851"/>
              <a:gd name="connsiteX6" fmla="*/ 3402557 w 11231742"/>
              <a:gd name="connsiteY6" fmla="*/ 0 h 670851"/>
              <a:gd name="connsiteX7" fmla="*/ 4287883 w 11231742"/>
              <a:gd name="connsiteY7" fmla="*/ 0 h 670851"/>
              <a:gd name="connsiteX8" fmla="*/ 4836256 w 11231742"/>
              <a:gd name="connsiteY8" fmla="*/ 0 h 670851"/>
              <a:gd name="connsiteX9" fmla="*/ 5159994 w 11231742"/>
              <a:gd name="connsiteY9" fmla="*/ 0 h 670851"/>
              <a:gd name="connsiteX10" fmla="*/ 5483733 w 11231742"/>
              <a:gd name="connsiteY10" fmla="*/ 0 h 670851"/>
              <a:gd name="connsiteX11" fmla="*/ 5807471 w 11231742"/>
              <a:gd name="connsiteY11" fmla="*/ 0 h 670851"/>
              <a:gd name="connsiteX12" fmla="*/ 6243527 w 11231742"/>
              <a:gd name="connsiteY12" fmla="*/ 0 h 670851"/>
              <a:gd name="connsiteX13" fmla="*/ 6904218 w 11231742"/>
              <a:gd name="connsiteY13" fmla="*/ 0 h 670851"/>
              <a:gd name="connsiteX14" fmla="*/ 7677226 w 11231742"/>
              <a:gd name="connsiteY14" fmla="*/ 0 h 670851"/>
              <a:gd name="connsiteX15" fmla="*/ 8000964 w 11231742"/>
              <a:gd name="connsiteY15" fmla="*/ 0 h 670851"/>
              <a:gd name="connsiteX16" fmla="*/ 8773973 w 11231742"/>
              <a:gd name="connsiteY16" fmla="*/ 0 h 670851"/>
              <a:gd name="connsiteX17" fmla="*/ 9546981 w 11231742"/>
              <a:gd name="connsiteY17" fmla="*/ 0 h 670851"/>
              <a:gd name="connsiteX18" fmla="*/ 10319989 w 11231742"/>
              <a:gd name="connsiteY18" fmla="*/ 0 h 670851"/>
              <a:gd name="connsiteX19" fmla="*/ 11231742 w 11231742"/>
              <a:gd name="connsiteY19" fmla="*/ 0 h 670851"/>
              <a:gd name="connsiteX20" fmla="*/ 11231742 w 11231742"/>
              <a:gd name="connsiteY20" fmla="*/ 670851 h 670851"/>
              <a:gd name="connsiteX21" fmla="*/ 10908004 w 11231742"/>
              <a:gd name="connsiteY21" fmla="*/ 670851 h 670851"/>
              <a:gd name="connsiteX22" fmla="*/ 10022678 w 11231742"/>
              <a:gd name="connsiteY22" fmla="*/ 670851 h 670851"/>
              <a:gd name="connsiteX23" fmla="*/ 9361987 w 11231742"/>
              <a:gd name="connsiteY23" fmla="*/ 670851 h 670851"/>
              <a:gd name="connsiteX24" fmla="*/ 8925931 w 11231742"/>
              <a:gd name="connsiteY24" fmla="*/ 670851 h 670851"/>
              <a:gd name="connsiteX25" fmla="*/ 8040606 w 11231742"/>
              <a:gd name="connsiteY25" fmla="*/ 670851 h 670851"/>
              <a:gd name="connsiteX26" fmla="*/ 7716867 w 11231742"/>
              <a:gd name="connsiteY26" fmla="*/ 670851 h 670851"/>
              <a:gd name="connsiteX27" fmla="*/ 7280812 w 11231742"/>
              <a:gd name="connsiteY27" fmla="*/ 670851 h 670851"/>
              <a:gd name="connsiteX28" fmla="*/ 6507803 w 11231742"/>
              <a:gd name="connsiteY28" fmla="*/ 670851 h 670851"/>
              <a:gd name="connsiteX29" fmla="*/ 6071748 w 11231742"/>
              <a:gd name="connsiteY29" fmla="*/ 670851 h 670851"/>
              <a:gd name="connsiteX30" fmla="*/ 5298739 w 11231742"/>
              <a:gd name="connsiteY30" fmla="*/ 670851 h 670851"/>
              <a:gd name="connsiteX31" fmla="*/ 4638049 w 11231742"/>
              <a:gd name="connsiteY31" fmla="*/ 670851 h 670851"/>
              <a:gd name="connsiteX32" fmla="*/ 4201993 w 11231742"/>
              <a:gd name="connsiteY32" fmla="*/ 670851 h 670851"/>
              <a:gd name="connsiteX33" fmla="*/ 3765937 w 11231742"/>
              <a:gd name="connsiteY33" fmla="*/ 670851 h 670851"/>
              <a:gd name="connsiteX34" fmla="*/ 3329881 w 11231742"/>
              <a:gd name="connsiteY34" fmla="*/ 670851 h 670851"/>
              <a:gd name="connsiteX35" fmla="*/ 2444556 w 11231742"/>
              <a:gd name="connsiteY35" fmla="*/ 670851 h 670851"/>
              <a:gd name="connsiteX36" fmla="*/ 1671547 w 11231742"/>
              <a:gd name="connsiteY36" fmla="*/ 670851 h 670851"/>
              <a:gd name="connsiteX37" fmla="*/ 1235492 w 11231742"/>
              <a:gd name="connsiteY37" fmla="*/ 670851 h 670851"/>
              <a:gd name="connsiteX38" fmla="*/ 0 w 11231742"/>
              <a:gd name="connsiteY38" fmla="*/ 670851 h 670851"/>
              <a:gd name="connsiteX39" fmla="*/ 0 w 11231742"/>
              <a:gd name="connsiteY39" fmla="*/ 0 h 670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1231742" h="670851" extrusionOk="0">
                <a:moveTo>
                  <a:pt x="0" y="0"/>
                </a:moveTo>
                <a:cubicBezTo>
                  <a:pt x="94254" y="-9280"/>
                  <a:pt x="238484" y="6742"/>
                  <a:pt x="323738" y="0"/>
                </a:cubicBezTo>
                <a:cubicBezTo>
                  <a:pt x="408992" y="-6742"/>
                  <a:pt x="782600" y="11686"/>
                  <a:pt x="1096747" y="0"/>
                </a:cubicBezTo>
                <a:cubicBezTo>
                  <a:pt x="1410894" y="-11686"/>
                  <a:pt x="1569494" y="5476"/>
                  <a:pt x="1757437" y="0"/>
                </a:cubicBezTo>
                <a:cubicBezTo>
                  <a:pt x="1945380" y="-5476"/>
                  <a:pt x="2017522" y="13605"/>
                  <a:pt x="2193493" y="0"/>
                </a:cubicBezTo>
                <a:cubicBezTo>
                  <a:pt x="2369464" y="-13605"/>
                  <a:pt x="2605944" y="-15478"/>
                  <a:pt x="2741866" y="0"/>
                </a:cubicBezTo>
                <a:cubicBezTo>
                  <a:pt x="2877788" y="15478"/>
                  <a:pt x="3171861" y="25052"/>
                  <a:pt x="3402557" y="0"/>
                </a:cubicBezTo>
                <a:cubicBezTo>
                  <a:pt x="3633253" y="-25052"/>
                  <a:pt x="3867906" y="15332"/>
                  <a:pt x="4287883" y="0"/>
                </a:cubicBezTo>
                <a:cubicBezTo>
                  <a:pt x="4707860" y="-15332"/>
                  <a:pt x="4683931" y="5842"/>
                  <a:pt x="4836256" y="0"/>
                </a:cubicBezTo>
                <a:cubicBezTo>
                  <a:pt x="4988581" y="-5842"/>
                  <a:pt x="5043119" y="8878"/>
                  <a:pt x="5159994" y="0"/>
                </a:cubicBezTo>
                <a:cubicBezTo>
                  <a:pt x="5276869" y="-8878"/>
                  <a:pt x="5359376" y="-1646"/>
                  <a:pt x="5483733" y="0"/>
                </a:cubicBezTo>
                <a:cubicBezTo>
                  <a:pt x="5608090" y="1646"/>
                  <a:pt x="5699460" y="7003"/>
                  <a:pt x="5807471" y="0"/>
                </a:cubicBezTo>
                <a:cubicBezTo>
                  <a:pt x="5915482" y="-7003"/>
                  <a:pt x="6044212" y="-8148"/>
                  <a:pt x="6243527" y="0"/>
                </a:cubicBezTo>
                <a:cubicBezTo>
                  <a:pt x="6442842" y="8148"/>
                  <a:pt x="6759068" y="-10675"/>
                  <a:pt x="6904218" y="0"/>
                </a:cubicBezTo>
                <a:cubicBezTo>
                  <a:pt x="7049368" y="10675"/>
                  <a:pt x="7315584" y="8101"/>
                  <a:pt x="7677226" y="0"/>
                </a:cubicBezTo>
                <a:cubicBezTo>
                  <a:pt x="8038868" y="-8101"/>
                  <a:pt x="7857022" y="-13782"/>
                  <a:pt x="8000964" y="0"/>
                </a:cubicBezTo>
                <a:cubicBezTo>
                  <a:pt x="8144906" y="13782"/>
                  <a:pt x="8617941" y="16684"/>
                  <a:pt x="8773973" y="0"/>
                </a:cubicBezTo>
                <a:cubicBezTo>
                  <a:pt x="8930005" y="-16684"/>
                  <a:pt x="9211754" y="31723"/>
                  <a:pt x="9546981" y="0"/>
                </a:cubicBezTo>
                <a:cubicBezTo>
                  <a:pt x="9882208" y="-31723"/>
                  <a:pt x="10152401" y="9666"/>
                  <a:pt x="10319989" y="0"/>
                </a:cubicBezTo>
                <a:cubicBezTo>
                  <a:pt x="10487577" y="-9666"/>
                  <a:pt x="10886731" y="1966"/>
                  <a:pt x="11231742" y="0"/>
                </a:cubicBezTo>
                <a:cubicBezTo>
                  <a:pt x="11204741" y="141602"/>
                  <a:pt x="11207824" y="442508"/>
                  <a:pt x="11231742" y="670851"/>
                </a:cubicBezTo>
                <a:cubicBezTo>
                  <a:pt x="11140440" y="683424"/>
                  <a:pt x="11003176" y="657901"/>
                  <a:pt x="10908004" y="670851"/>
                </a:cubicBezTo>
                <a:cubicBezTo>
                  <a:pt x="10812832" y="683801"/>
                  <a:pt x="10224584" y="661009"/>
                  <a:pt x="10022678" y="670851"/>
                </a:cubicBezTo>
                <a:cubicBezTo>
                  <a:pt x="9820772" y="680693"/>
                  <a:pt x="9528862" y="653798"/>
                  <a:pt x="9361987" y="670851"/>
                </a:cubicBezTo>
                <a:cubicBezTo>
                  <a:pt x="9195112" y="687904"/>
                  <a:pt x="9079701" y="672714"/>
                  <a:pt x="8925931" y="670851"/>
                </a:cubicBezTo>
                <a:cubicBezTo>
                  <a:pt x="8772161" y="668988"/>
                  <a:pt x="8239322" y="647643"/>
                  <a:pt x="8040606" y="670851"/>
                </a:cubicBezTo>
                <a:cubicBezTo>
                  <a:pt x="7841890" y="694059"/>
                  <a:pt x="7823763" y="674949"/>
                  <a:pt x="7716867" y="670851"/>
                </a:cubicBezTo>
                <a:cubicBezTo>
                  <a:pt x="7609971" y="666753"/>
                  <a:pt x="7399385" y="683978"/>
                  <a:pt x="7280812" y="670851"/>
                </a:cubicBezTo>
                <a:cubicBezTo>
                  <a:pt x="7162240" y="657724"/>
                  <a:pt x="6801442" y="681708"/>
                  <a:pt x="6507803" y="670851"/>
                </a:cubicBezTo>
                <a:cubicBezTo>
                  <a:pt x="6214164" y="659994"/>
                  <a:pt x="6197422" y="674008"/>
                  <a:pt x="6071748" y="670851"/>
                </a:cubicBezTo>
                <a:cubicBezTo>
                  <a:pt x="5946075" y="667694"/>
                  <a:pt x="5502791" y="682046"/>
                  <a:pt x="5298739" y="670851"/>
                </a:cubicBezTo>
                <a:cubicBezTo>
                  <a:pt x="5094687" y="659656"/>
                  <a:pt x="4777546" y="658240"/>
                  <a:pt x="4638049" y="670851"/>
                </a:cubicBezTo>
                <a:cubicBezTo>
                  <a:pt x="4498552" y="683463"/>
                  <a:pt x="4339814" y="661818"/>
                  <a:pt x="4201993" y="670851"/>
                </a:cubicBezTo>
                <a:cubicBezTo>
                  <a:pt x="4064172" y="679884"/>
                  <a:pt x="3864734" y="658187"/>
                  <a:pt x="3765937" y="670851"/>
                </a:cubicBezTo>
                <a:cubicBezTo>
                  <a:pt x="3667140" y="683515"/>
                  <a:pt x="3426863" y="651387"/>
                  <a:pt x="3329881" y="670851"/>
                </a:cubicBezTo>
                <a:cubicBezTo>
                  <a:pt x="3232899" y="690315"/>
                  <a:pt x="2637644" y="665763"/>
                  <a:pt x="2444556" y="670851"/>
                </a:cubicBezTo>
                <a:cubicBezTo>
                  <a:pt x="2251468" y="675939"/>
                  <a:pt x="1862680" y="688666"/>
                  <a:pt x="1671547" y="670851"/>
                </a:cubicBezTo>
                <a:cubicBezTo>
                  <a:pt x="1480414" y="653036"/>
                  <a:pt x="1415097" y="669207"/>
                  <a:pt x="1235492" y="670851"/>
                </a:cubicBezTo>
                <a:cubicBezTo>
                  <a:pt x="1055888" y="672495"/>
                  <a:pt x="505253" y="708343"/>
                  <a:pt x="0" y="670851"/>
                </a:cubicBezTo>
                <a:cubicBezTo>
                  <a:pt x="29067" y="392778"/>
                  <a:pt x="-6447" y="326745"/>
                  <a:pt x="0" y="0"/>
                </a:cubicBezTo>
                <a:close/>
              </a:path>
            </a:pathLst>
          </a:custGeom>
          <a:noFill/>
          <a:ln>
            <a:solidFill>
              <a:srgbClr val="1600CF"/>
            </a:solidFill>
            <a:extLst>
              <a:ext uri="{C807C97D-BFC1-408E-A445-0C87EB9F89A2}">
                <ask:lineSketchStyleProps xmlns:ask="http://schemas.microsoft.com/office/drawing/2018/sketchyshapes" sd="14686326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2D8B88F6-A154-B084-F386-360C666BB49E}"/>
              </a:ext>
            </a:extLst>
          </p:cNvPr>
          <p:cNvSpPr txBox="1"/>
          <p:nvPr/>
        </p:nvSpPr>
        <p:spPr>
          <a:xfrm>
            <a:off x="1242314" y="1235776"/>
            <a:ext cx="102932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000" b="1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</a:rPr>
              <a:t>ANALISE ESTRATÉGICA</a:t>
            </a:r>
            <a:r>
              <a:rPr lang="pt-PT" sz="1800" b="1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</a:rPr>
              <a:t>: </a:t>
            </a:r>
            <a:r>
              <a:rPr lang="pt-PT" dirty="0">
                <a:solidFill>
                  <a:srgbClr val="000000"/>
                </a:solidFill>
                <a:latin typeface="Roboto" panose="02000000000000000000" pitchFamily="2" charset="0"/>
              </a:rPr>
              <a:t>A</a:t>
            </a:r>
            <a:r>
              <a:rPr lang="pt-PT" sz="18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</a:rPr>
              <a:t>nálise de mercado e analise digital interna</a:t>
            </a:r>
            <a:endParaRPr lang="pt-PT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7DCB474-C0B4-2ABE-CF62-F5D71447EEF7}"/>
              </a:ext>
            </a:extLst>
          </p:cNvPr>
          <p:cNvSpPr/>
          <p:nvPr/>
        </p:nvSpPr>
        <p:spPr>
          <a:xfrm>
            <a:off x="5900530" y="4704999"/>
            <a:ext cx="432000" cy="432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>
                <a:latin typeface="Roboto" panose="02000000000000000000" pitchFamily="2" charset="0"/>
                <a:ea typeface="Roboto" panose="02000000000000000000" pitchFamily="2" charset="0"/>
              </a:rPr>
              <a:t>9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D07D32B-9FD6-4B1D-2069-E6E95CF46D57}"/>
              </a:ext>
            </a:extLst>
          </p:cNvPr>
          <p:cNvSpPr/>
          <p:nvPr/>
        </p:nvSpPr>
        <p:spPr>
          <a:xfrm>
            <a:off x="540233" y="1965689"/>
            <a:ext cx="432000" cy="432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>
                <a:latin typeface="Roboto" panose="02000000000000000000" pitchFamily="2" charset="0"/>
                <a:ea typeface="Roboto" panose="02000000000000000000" pitchFamily="2" charset="0"/>
              </a:rPr>
              <a:t>6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8343C4F-4191-36E7-75C7-F714F903E06A}"/>
              </a:ext>
            </a:extLst>
          </p:cNvPr>
          <p:cNvSpPr/>
          <p:nvPr/>
        </p:nvSpPr>
        <p:spPr>
          <a:xfrm>
            <a:off x="3173266" y="1965689"/>
            <a:ext cx="432000" cy="432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>
                <a:latin typeface="Roboto" panose="02000000000000000000" pitchFamily="2" charset="0"/>
                <a:ea typeface="Roboto" panose="02000000000000000000" pitchFamily="2" charset="0"/>
              </a:rPr>
              <a:t>3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C8DB8F9-8408-E81A-43DA-E7D2D32BF472}"/>
              </a:ext>
            </a:extLst>
          </p:cNvPr>
          <p:cNvSpPr/>
          <p:nvPr/>
        </p:nvSpPr>
        <p:spPr>
          <a:xfrm>
            <a:off x="6037218" y="1965689"/>
            <a:ext cx="432000" cy="432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>
                <a:latin typeface="Roboto" panose="02000000000000000000" pitchFamily="2" charset="0"/>
                <a:ea typeface="Roboto" panose="02000000000000000000" pitchFamily="2" charset="0"/>
              </a:rPr>
              <a:t>5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C630196A-FCCA-6F1D-55FB-C0430166E93D}"/>
              </a:ext>
            </a:extLst>
          </p:cNvPr>
          <p:cNvSpPr/>
          <p:nvPr/>
        </p:nvSpPr>
        <p:spPr>
          <a:xfrm>
            <a:off x="482165" y="3315181"/>
            <a:ext cx="432000" cy="432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>
                <a:latin typeface="Roboto" panose="02000000000000000000" pitchFamily="2" charset="0"/>
                <a:ea typeface="Roboto" panose="02000000000000000000" pitchFamily="2" charset="0"/>
              </a:rPr>
              <a:t>7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83EE40EF-D89C-66C7-FF1B-D068AA061653}"/>
              </a:ext>
            </a:extLst>
          </p:cNvPr>
          <p:cNvSpPr/>
          <p:nvPr/>
        </p:nvSpPr>
        <p:spPr>
          <a:xfrm>
            <a:off x="5159846" y="3315181"/>
            <a:ext cx="432000" cy="432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>
                <a:latin typeface="Roboto" panose="02000000000000000000" pitchFamily="2" charset="0"/>
                <a:ea typeface="Roboto" panose="02000000000000000000" pitchFamily="2" charset="0"/>
              </a:rPr>
              <a:t>2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8AA44C03-2D6F-18B1-4A78-179A1A4C7DB1}"/>
              </a:ext>
            </a:extLst>
          </p:cNvPr>
          <p:cNvSpPr/>
          <p:nvPr/>
        </p:nvSpPr>
        <p:spPr>
          <a:xfrm>
            <a:off x="7927068" y="3315181"/>
            <a:ext cx="432000" cy="432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>
                <a:latin typeface="Roboto" panose="02000000000000000000" pitchFamily="2" charset="0"/>
                <a:ea typeface="Roboto" panose="02000000000000000000" pitchFamily="2" charset="0"/>
              </a:rPr>
              <a:t>4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0ED3905-C93D-6AF2-85A5-09C67CC5239F}"/>
              </a:ext>
            </a:extLst>
          </p:cNvPr>
          <p:cNvSpPr/>
          <p:nvPr/>
        </p:nvSpPr>
        <p:spPr>
          <a:xfrm>
            <a:off x="8808855" y="1965689"/>
            <a:ext cx="540000" cy="540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200" b="1" dirty="0">
                <a:latin typeface="Roboto" panose="02000000000000000000" pitchFamily="2" charset="0"/>
                <a:ea typeface="Roboto" panose="02000000000000000000" pitchFamily="2" charset="0"/>
              </a:rPr>
              <a:t>10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0976A7F9-9BF5-C26F-69AE-A57C57C559F7}"/>
              </a:ext>
            </a:extLst>
          </p:cNvPr>
          <p:cNvSpPr/>
          <p:nvPr/>
        </p:nvSpPr>
        <p:spPr>
          <a:xfrm>
            <a:off x="421347" y="4704999"/>
            <a:ext cx="432000" cy="432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>
                <a:latin typeface="Roboto" panose="02000000000000000000" pitchFamily="2" charset="0"/>
                <a:ea typeface="Roboto" panose="02000000000000000000" pitchFamily="2" charset="0"/>
              </a:rPr>
              <a:t>8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7488D0F0-47AC-CBD2-B584-9BBAEDFCCD09}"/>
              </a:ext>
            </a:extLst>
          </p:cNvPr>
          <p:cNvSpPr/>
          <p:nvPr/>
        </p:nvSpPr>
        <p:spPr>
          <a:xfrm>
            <a:off x="615831" y="1230932"/>
            <a:ext cx="432000" cy="432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>
                <a:latin typeface="Roboto" panose="02000000000000000000" pitchFamily="2" charset="0"/>
                <a:ea typeface="Roboto" panose="02000000000000000000" pitchFamily="2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875442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C88837A-8AE9-8548-B2C2-8CBA2756BFA3}"/>
              </a:ext>
            </a:extLst>
          </p:cNvPr>
          <p:cNvSpPr txBox="1"/>
          <p:nvPr/>
        </p:nvSpPr>
        <p:spPr>
          <a:xfrm>
            <a:off x="5744" y="490251"/>
            <a:ext cx="8699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>
                <a:solidFill>
                  <a:srgbClr val="D095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FRAMEWORK RACE</a:t>
            </a:r>
            <a:endParaRPr lang="en-PT" sz="2800" dirty="0">
              <a:solidFill>
                <a:srgbClr val="D095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564D4FCB-29A3-70A7-E176-83F715476BB4}"/>
              </a:ext>
            </a:extLst>
          </p:cNvPr>
          <p:cNvSpPr/>
          <p:nvPr/>
        </p:nvSpPr>
        <p:spPr>
          <a:xfrm>
            <a:off x="637309" y="355600"/>
            <a:ext cx="822036" cy="82550"/>
          </a:xfrm>
          <a:prstGeom prst="rect">
            <a:avLst/>
          </a:prstGeom>
          <a:solidFill>
            <a:srgbClr val="1600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4" name="Gráfico 3" descr="Lâmpada e engrenagem com preenchimento sólido">
            <a:extLst>
              <a:ext uri="{FF2B5EF4-FFF2-40B4-BE49-F238E27FC236}">
                <a16:creationId xmlns:a16="http://schemas.microsoft.com/office/drawing/2014/main" id="{23CED389-F7B1-E105-264B-BFA9250298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042" y="6012595"/>
            <a:ext cx="360000" cy="3600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DC8097B3-D75E-97EB-0D9E-958D87DD2E2D}"/>
              </a:ext>
            </a:extLst>
          </p:cNvPr>
          <p:cNvSpPr txBox="1"/>
          <p:nvPr/>
        </p:nvSpPr>
        <p:spPr>
          <a:xfrm>
            <a:off x="614342" y="6060736"/>
            <a:ext cx="10270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>
                <a:latin typeface="Roboto"/>
              </a:rPr>
              <a:t>RACE: Framework prático que ajuda a gerir e a melhorar os resultados da nossa estratégia Digital</a:t>
            </a:r>
          </a:p>
        </p:txBody>
      </p:sp>
      <p:sp>
        <p:nvSpPr>
          <p:cNvPr id="6" name="Fluxograma: Disco Magnético 5">
            <a:extLst>
              <a:ext uri="{FF2B5EF4-FFF2-40B4-BE49-F238E27FC236}">
                <a16:creationId xmlns:a16="http://schemas.microsoft.com/office/drawing/2014/main" id="{264AF1FB-75BB-DBE0-A829-2E8761C69214}"/>
              </a:ext>
            </a:extLst>
          </p:cNvPr>
          <p:cNvSpPr/>
          <p:nvPr/>
        </p:nvSpPr>
        <p:spPr>
          <a:xfrm>
            <a:off x="940420" y="1065572"/>
            <a:ext cx="4290433" cy="878765"/>
          </a:xfrm>
          <a:prstGeom prst="flowChartMagneticDisk">
            <a:avLst/>
          </a:prstGeom>
          <a:solidFill>
            <a:srgbClr val="0181ED"/>
          </a:solidFill>
          <a:ln>
            <a:solidFill>
              <a:srgbClr val="3F45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>
                <a:latin typeface="Roboto"/>
              </a:rPr>
              <a:t>PLANEAR</a:t>
            </a:r>
          </a:p>
        </p:txBody>
      </p:sp>
      <p:sp>
        <p:nvSpPr>
          <p:cNvPr id="7" name="Fluxograma: Disco Magnético 6">
            <a:extLst>
              <a:ext uri="{FF2B5EF4-FFF2-40B4-BE49-F238E27FC236}">
                <a16:creationId xmlns:a16="http://schemas.microsoft.com/office/drawing/2014/main" id="{DAD9FFA3-BA35-8266-BECD-C427A5F43280}"/>
              </a:ext>
            </a:extLst>
          </p:cNvPr>
          <p:cNvSpPr/>
          <p:nvPr/>
        </p:nvSpPr>
        <p:spPr>
          <a:xfrm>
            <a:off x="1304461" y="1995100"/>
            <a:ext cx="3562351" cy="878765"/>
          </a:xfrm>
          <a:prstGeom prst="flowChartMagneticDisk">
            <a:avLst/>
          </a:prstGeom>
          <a:solidFill>
            <a:srgbClr val="42B24E"/>
          </a:solidFill>
          <a:ln>
            <a:solidFill>
              <a:srgbClr val="0089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>
                <a:latin typeface="Roboto"/>
              </a:rPr>
              <a:t>REACH (ADQUIRIR)</a:t>
            </a:r>
          </a:p>
        </p:txBody>
      </p:sp>
      <p:sp>
        <p:nvSpPr>
          <p:cNvPr id="8" name="Fluxograma: Disco Magnético 7">
            <a:extLst>
              <a:ext uri="{FF2B5EF4-FFF2-40B4-BE49-F238E27FC236}">
                <a16:creationId xmlns:a16="http://schemas.microsoft.com/office/drawing/2014/main" id="{B4875384-6F18-A57D-241B-2B771CE43683}"/>
              </a:ext>
            </a:extLst>
          </p:cNvPr>
          <p:cNvSpPr/>
          <p:nvPr/>
        </p:nvSpPr>
        <p:spPr>
          <a:xfrm>
            <a:off x="1599736" y="2924629"/>
            <a:ext cx="2971800" cy="878765"/>
          </a:xfrm>
          <a:prstGeom prst="flowChartMagneticDisk">
            <a:avLst/>
          </a:prstGeom>
          <a:solidFill>
            <a:srgbClr val="F43D25"/>
          </a:solidFill>
          <a:ln>
            <a:solidFill>
              <a:srgbClr val="893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>
                <a:latin typeface="Roboto"/>
              </a:rPr>
              <a:t>ACT(UAR)</a:t>
            </a:r>
          </a:p>
        </p:txBody>
      </p:sp>
      <p:sp>
        <p:nvSpPr>
          <p:cNvPr id="9" name="Fluxograma: Disco Magnético 8">
            <a:extLst>
              <a:ext uri="{FF2B5EF4-FFF2-40B4-BE49-F238E27FC236}">
                <a16:creationId xmlns:a16="http://schemas.microsoft.com/office/drawing/2014/main" id="{9034DB7C-D952-90B5-9337-F80FA8E38A79}"/>
              </a:ext>
            </a:extLst>
          </p:cNvPr>
          <p:cNvSpPr/>
          <p:nvPr/>
        </p:nvSpPr>
        <p:spPr>
          <a:xfrm>
            <a:off x="1895011" y="3854158"/>
            <a:ext cx="2381250" cy="878765"/>
          </a:xfrm>
          <a:prstGeom prst="flowChartMagneticDisk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>
                <a:latin typeface="Roboto"/>
              </a:rPr>
              <a:t>CONVERT(ER)</a:t>
            </a:r>
          </a:p>
        </p:txBody>
      </p:sp>
      <p:sp>
        <p:nvSpPr>
          <p:cNvPr id="10" name="Fluxograma: Disco Magnético 9">
            <a:extLst>
              <a:ext uri="{FF2B5EF4-FFF2-40B4-BE49-F238E27FC236}">
                <a16:creationId xmlns:a16="http://schemas.microsoft.com/office/drawing/2014/main" id="{314F507B-0A1C-3990-0365-FB8473DF60DC}"/>
              </a:ext>
            </a:extLst>
          </p:cNvPr>
          <p:cNvSpPr/>
          <p:nvPr/>
        </p:nvSpPr>
        <p:spPr>
          <a:xfrm>
            <a:off x="2104561" y="4783686"/>
            <a:ext cx="1962150" cy="1009398"/>
          </a:xfrm>
          <a:prstGeom prst="flowChartMagneticDisk">
            <a:avLst/>
          </a:prstGeom>
          <a:solidFill>
            <a:srgbClr val="FFB801"/>
          </a:solidFill>
          <a:ln>
            <a:solidFill>
              <a:srgbClr val="FF7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dirty="0">
                <a:latin typeface="Roboto"/>
              </a:rPr>
              <a:t>ENGAGE (FIDELIZAR)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7B2431C-F6F6-AB35-1AD5-72FE8F26A55F}"/>
              </a:ext>
            </a:extLst>
          </p:cNvPr>
          <p:cNvSpPr txBox="1"/>
          <p:nvPr/>
        </p:nvSpPr>
        <p:spPr>
          <a:xfrm>
            <a:off x="6014223" y="1320291"/>
            <a:ext cx="5446143" cy="369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>
                <a:latin typeface="Roboto"/>
              </a:rPr>
              <a:t>CONHECER A NOSSA EMPRESA E O MERCADO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E4E70279-4066-D824-EEFB-770A1E42CAFD}"/>
              </a:ext>
            </a:extLst>
          </p:cNvPr>
          <p:cNvSpPr txBox="1"/>
          <p:nvPr/>
        </p:nvSpPr>
        <p:spPr>
          <a:xfrm>
            <a:off x="6014223" y="2249819"/>
            <a:ext cx="5446143" cy="369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>
                <a:latin typeface="Roboto"/>
              </a:rPr>
              <a:t>O CLIENTE ESTÁ EM FASE DE </a:t>
            </a:r>
            <a:r>
              <a:rPr lang="pt-PT" b="1" dirty="0">
                <a:solidFill>
                  <a:srgbClr val="42B24E"/>
                </a:solidFill>
                <a:latin typeface="Roboto"/>
              </a:rPr>
              <a:t>EXPLORAÇÃO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BDD07533-6BD4-59CA-3DA8-368EBDDE0BF6}"/>
              </a:ext>
            </a:extLst>
          </p:cNvPr>
          <p:cNvSpPr txBox="1"/>
          <p:nvPr/>
        </p:nvSpPr>
        <p:spPr>
          <a:xfrm>
            <a:off x="6014223" y="3179348"/>
            <a:ext cx="5446143" cy="369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>
                <a:latin typeface="Roboto"/>
              </a:rPr>
              <a:t>O CLIENTE ESTÁ EM FASE DE </a:t>
            </a:r>
            <a:r>
              <a:rPr lang="pt-PT" b="1" dirty="0">
                <a:solidFill>
                  <a:srgbClr val="F43D25"/>
                </a:solidFill>
                <a:latin typeface="Roboto"/>
              </a:rPr>
              <a:t>DECISÃO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BAE07CA6-9B1A-AE41-7FE2-81B658651F7C}"/>
              </a:ext>
            </a:extLst>
          </p:cNvPr>
          <p:cNvSpPr txBox="1"/>
          <p:nvPr/>
        </p:nvSpPr>
        <p:spPr>
          <a:xfrm>
            <a:off x="6014223" y="4108877"/>
            <a:ext cx="5446143" cy="369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>
                <a:latin typeface="Roboto"/>
              </a:rPr>
              <a:t>O CLIENTE ESTÁ EM FASE DE </a:t>
            </a:r>
            <a:r>
              <a:rPr lang="pt-PT" b="1" dirty="0">
                <a:solidFill>
                  <a:srgbClr val="C55A11"/>
                </a:solidFill>
                <a:latin typeface="Roboto"/>
              </a:rPr>
              <a:t>COMPRA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D6D24591-B543-0A58-D40E-E0DB58193EBB}"/>
              </a:ext>
            </a:extLst>
          </p:cNvPr>
          <p:cNvSpPr txBox="1"/>
          <p:nvPr/>
        </p:nvSpPr>
        <p:spPr>
          <a:xfrm>
            <a:off x="6014223" y="5038405"/>
            <a:ext cx="5446143" cy="369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>
                <a:latin typeface="Roboto"/>
              </a:rPr>
              <a:t>O CLIENTE ESTÁ EM FASE DE </a:t>
            </a:r>
            <a:r>
              <a:rPr lang="pt-PT" b="1" dirty="0">
                <a:solidFill>
                  <a:srgbClr val="FFB801"/>
                </a:solidFill>
                <a:latin typeface="Roboto"/>
              </a:rPr>
              <a:t>FIDELIZAÇÃO</a:t>
            </a:r>
          </a:p>
        </p:txBody>
      </p:sp>
    </p:spTree>
    <p:extLst>
      <p:ext uri="{BB962C8B-B14F-4D97-AF65-F5344CB8AC3E}">
        <p14:creationId xmlns:p14="http://schemas.microsoft.com/office/powerpoint/2010/main" val="2786734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564D4FCB-29A3-70A7-E176-83F715476BB4}"/>
              </a:ext>
            </a:extLst>
          </p:cNvPr>
          <p:cNvSpPr/>
          <p:nvPr/>
        </p:nvSpPr>
        <p:spPr>
          <a:xfrm>
            <a:off x="637309" y="355600"/>
            <a:ext cx="822036" cy="82550"/>
          </a:xfrm>
          <a:prstGeom prst="rect">
            <a:avLst/>
          </a:prstGeom>
          <a:solidFill>
            <a:srgbClr val="1600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8542C7E0-FDE4-25D8-9DD3-137F45ACEC34}"/>
              </a:ext>
            </a:extLst>
          </p:cNvPr>
          <p:cNvSpPr txBox="1"/>
          <p:nvPr/>
        </p:nvSpPr>
        <p:spPr>
          <a:xfrm>
            <a:off x="5744" y="490251"/>
            <a:ext cx="102932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>
                <a:solidFill>
                  <a:srgbClr val="D095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EXERCICIO: CONSTRUIR UMA ESTRATÉGIA ONLINE</a:t>
            </a:r>
            <a:endParaRPr lang="en-PT" sz="2800" dirty="0">
              <a:solidFill>
                <a:srgbClr val="D095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0B3B366-7D93-4871-3CF7-A608B8F11DDF}"/>
              </a:ext>
            </a:extLst>
          </p:cNvPr>
          <p:cNvSpPr txBox="1"/>
          <p:nvPr/>
        </p:nvSpPr>
        <p:spPr>
          <a:xfrm>
            <a:off x="993913" y="2067339"/>
            <a:ext cx="96409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>
                <a:latin typeface="Roboto" panose="02000000000000000000" pitchFamily="2" charset="0"/>
                <a:ea typeface="Roboto" panose="02000000000000000000" pitchFamily="2" charset="0"/>
              </a:rPr>
              <a:t>Que empresa vamos trabalhar?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>
                <a:latin typeface="Roboto" panose="02000000000000000000" pitchFamily="2" charset="0"/>
                <a:ea typeface="Roboto" panose="02000000000000000000" pitchFamily="2" charset="0"/>
              </a:rPr>
              <a:t>Qual a área de atuação?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>
                <a:latin typeface="Roboto" panose="02000000000000000000" pitchFamily="2" charset="0"/>
                <a:ea typeface="Roboto" panose="02000000000000000000" pitchFamily="2" charset="0"/>
              </a:rPr>
              <a:t>Qual o mercado onde opera (nacional ou internacional)?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>
                <a:latin typeface="Roboto" panose="02000000000000000000" pitchFamily="2" charset="0"/>
                <a:ea typeface="Roboto" panose="02000000000000000000" pitchFamily="2" charset="0"/>
              </a:rPr>
              <a:t>Qual a nossa visão.</a:t>
            </a:r>
          </a:p>
        </p:txBody>
      </p:sp>
    </p:spTree>
    <p:extLst>
      <p:ext uri="{BB962C8B-B14F-4D97-AF65-F5344CB8AC3E}">
        <p14:creationId xmlns:p14="http://schemas.microsoft.com/office/powerpoint/2010/main" val="1476218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564D4FCB-29A3-70A7-E176-83F715476BB4}"/>
              </a:ext>
            </a:extLst>
          </p:cNvPr>
          <p:cNvSpPr/>
          <p:nvPr/>
        </p:nvSpPr>
        <p:spPr>
          <a:xfrm>
            <a:off x="637309" y="355600"/>
            <a:ext cx="822036" cy="82550"/>
          </a:xfrm>
          <a:prstGeom prst="rect">
            <a:avLst/>
          </a:prstGeom>
          <a:solidFill>
            <a:srgbClr val="1600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065CFE72-1353-360C-E03F-F53BF449C6B5}"/>
              </a:ext>
            </a:extLst>
          </p:cNvPr>
          <p:cNvSpPr/>
          <p:nvPr/>
        </p:nvSpPr>
        <p:spPr>
          <a:xfrm>
            <a:off x="402415" y="1169715"/>
            <a:ext cx="2610000" cy="1504800"/>
          </a:xfrm>
          <a:custGeom>
            <a:avLst/>
            <a:gdLst>
              <a:gd name="connsiteX0" fmla="*/ 0 w 2610000"/>
              <a:gd name="connsiteY0" fmla="*/ 0 h 1504800"/>
              <a:gd name="connsiteX1" fmla="*/ 600300 w 2610000"/>
              <a:gd name="connsiteY1" fmla="*/ 0 h 1504800"/>
              <a:gd name="connsiteX2" fmla="*/ 1200600 w 2610000"/>
              <a:gd name="connsiteY2" fmla="*/ 0 h 1504800"/>
              <a:gd name="connsiteX3" fmla="*/ 1827000 w 2610000"/>
              <a:gd name="connsiteY3" fmla="*/ 0 h 1504800"/>
              <a:gd name="connsiteX4" fmla="*/ 2610000 w 2610000"/>
              <a:gd name="connsiteY4" fmla="*/ 0 h 1504800"/>
              <a:gd name="connsiteX5" fmla="*/ 2610000 w 2610000"/>
              <a:gd name="connsiteY5" fmla="*/ 501600 h 1504800"/>
              <a:gd name="connsiteX6" fmla="*/ 2610000 w 2610000"/>
              <a:gd name="connsiteY6" fmla="*/ 958056 h 1504800"/>
              <a:gd name="connsiteX7" fmla="*/ 2610000 w 2610000"/>
              <a:gd name="connsiteY7" fmla="*/ 1504800 h 1504800"/>
              <a:gd name="connsiteX8" fmla="*/ 1983600 w 2610000"/>
              <a:gd name="connsiteY8" fmla="*/ 1504800 h 1504800"/>
              <a:gd name="connsiteX9" fmla="*/ 1409400 w 2610000"/>
              <a:gd name="connsiteY9" fmla="*/ 1504800 h 1504800"/>
              <a:gd name="connsiteX10" fmla="*/ 835200 w 2610000"/>
              <a:gd name="connsiteY10" fmla="*/ 1504800 h 1504800"/>
              <a:gd name="connsiteX11" fmla="*/ 0 w 2610000"/>
              <a:gd name="connsiteY11" fmla="*/ 1504800 h 1504800"/>
              <a:gd name="connsiteX12" fmla="*/ 0 w 2610000"/>
              <a:gd name="connsiteY12" fmla="*/ 1018248 h 1504800"/>
              <a:gd name="connsiteX13" fmla="*/ 0 w 2610000"/>
              <a:gd name="connsiteY13" fmla="*/ 531696 h 1504800"/>
              <a:gd name="connsiteX14" fmla="*/ 0 w 2610000"/>
              <a:gd name="connsiteY14" fmla="*/ 0 h 15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0000" h="1504800" fill="none" extrusionOk="0">
                <a:moveTo>
                  <a:pt x="0" y="0"/>
                </a:moveTo>
                <a:cubicBezTo>
                  <a:pt x="249189" y="11259"/>
                  <a:pt x="447965" y="-24189"/>
                  <a:pt x="600300" y="0"/>
                </a:cubicBezTo>
                <a:cubicBezTo>
                  <a:pt x="752635" y="24189"/>
                  <a:pt x="1038549" y="-16055"/>
                  <a:pt x="1200600" y="0"/>
                </a:cubicBezTo>
                <a:cubicBezTo>
                  <a:pt x="1362651" y="16055"/>
                  <a:pt x="1627065" y="-16913"/>
                  <a:pt x="1827000" y="0"/>
                </a:cubicBezTo>
                <a:cubicBezTo>
                  <a:pt x="2026935" y="16913"/>
                  <a:pt x="2351098" y="1012"/>
                  <a:pt x="2610000" y="0"/>
                </a:cubicBezTo>
                <a:cubicBezTo>
                  <a:pt x="2626902" y="244025"/>
                  <a:pt x="2627540" y="274180"/>
                  <a:pt x="2610000" y="501600"/>
                </a:cubicBezTo>
                <a:cubicBezTo>
                  <a:pt x="2592460" y="729020"/>
                  <a:pt x="2589646" y="857379"/>
                  <a:pt x="2610000" y="958056"/>
                </a:cubicBezTo>
                <a:cubicBezTo>
                  <a:pt x="2630354" y="1058733"/>
                  <a:pt x="2589168" y="1254505"/>
                  <a:pt x="2610000" y="1504800"/>
                </a:cubicBezTo>
                <a:cubicBezTo>
                  <a:pt x="2479261" y="1490953"/>
                  <a:pt x="2198307" y="1529984"/>
                  <a:pt x="1983600" y="1504800"/>
                </a:cubicBezTo>
                <a:cubicBezTo>
                  <a:pt x="1768893" y="1479616"/>
                  <a:pt x="1560528" y="1503327"/>
                  <a:pt x="1409400" y="1504800"/>
                </a:cubicBezTo>
                <a:cubicBezTo>
                  <a:pt x="1258272" y="1506273"/>
                  <a:pt x="990971" y="1489454"/>
                  <a:pt x="835200" y="1504800"/>
                </a:cubicBezTo>
                <a:cubicBezTo>
                  <a:pt x="679429" y="1520146"/>
                  <a:pt x="192995" y="1527043"/>
                  <a:pt x="0" y="1504800"/>
                </a:cubicBezTo>
                <a:cubicBezTo>
                  <a:pt x="29" y="1333259"/>
                  <a:pt x="236" y="1143935"/>
                  <a:pt x="0" y="1018248"/>
                </a:cubicBezTo>
                <a:cubicBezTo>
                  <a:pt x="-236" y="892561"/>
                  <a:pt x="20585" y="768734"/>
                  <a:pt x="0" y="531696"/>
                </a:cubicBezTo>
                <a:cubicBezTo>
                  <a:pt x="-20585" y="294658"/>
                  <a:pt x="-10976" y="265282"/>
                  <a:pt x="0" y="0"/>
                </a:cubicBezTo>
                <a:close/>
              </a:path>
              <a:path w="2610000" h="1504800" stroke="0" extrusionOk="0">
                <a:moveTo>
                  <a:pt x="0" y="0"/>
                </a:moveTo>
                <a:cubicBezTo>
                  <a:pt x="310234" y="-26517"/>
                  <a:pt x="344261" y="-21050"/>
                  <a:pt x="652500" y="0"/>
                </a:cubicBezTo>
                <a:cubicBezTo>
                  <a:pt x="960739" y="21050"/>
                  <a:pt x="1064201" y="-18978"/>
                  <a:pt x="1305000" y="0"/>
                </a:cubicBezTo>
                <a:cubicBezTo>
                  <a:pt x="1545799" y="18978"/>
                  <a:pt x="1744154" y="30158"/>
                  <a:pt x="1957500" y="0"/>
                </a:cubicBezTo>
                <a:cubicBezTo>
                  <a:pt x="2170846" y="-30158"/>
                  <a:pt x="2426997" y="-12258"/>
                  <a:pt x="2610000" y="0"/>
                </a:cubicBezTo>
                <a:cubicBezTo>
                  <a:pt x="2589635" y="250553"/>
                  <a:pt x="2623704" y="282608"/>
                  <a:pt x="2610000" y="501600"/>
                </a:cubicBezTo>
                <a:cubicBezTo>
                  <a:pt x="2596296" y="720592"/>
                  <a:pt x="2605491" y="860395"/>
                  <a:pt x="2610000" y="973104"/>
                </a:cubicBezTo>
                <a:cubicBezTo>
                  <a:pt x="2614509" y="1085813"/>
                  <a:pt x="2595450" y="1255637"/>
                  <a:pt x="2610000" y="1504800"/>
                </a:cubicBezTo>
                <a:cubicBezTo>
                  <a:pt x="2356155" y="1518087"/>
                  <a:pt x="2151602" y="1521303"/>
                  <a:pt x="2009700" y="1504800"/>
                </a:cubicBezTo>
                <a:cubicBezTo>
                  <a:pt x="1867798" y="1488297"/>
                  <a:pt x="1621580" y="1484754"/>
                  <a:pt x="1435500" y="1504800"/>
                </a:cubicBezTo>
                <a:cubicBezTo>
                  <a:pt x="1249420" y="1524846"/>
                  <a:pt x="1092935" y="1514001"/>
                  <a:pt x="861300" y="1504800"/>
                </a:cubicBezTo>
                <a:cubicBezTo>
                  <a:pt x="629665" y="1495599"/>
                  <a:pt x="412936" y="1465492"/>
                  <a:pt x="0" y="1504800"/>
                </a:cubicBezTo>
                <a:cubicBezTo>
                  <a:pt x="13262" y="1332053"/>
                  <a:pt x="19701" y="1158120"/>
                  <a:pt x="0" y="1018248"/>
                </a:cubicBezTo>
                <a:cubicBezTo>
                  <a:pt x="-19701" y="878376"/>
                  <a:pt x="-1763" y="643106"/>
                  <a:pt x="0" y="531696"/>
                </a:cubicBezTo>
                <a:cubicBezTo>
                  <a:pt x="1763" y="420286"/>
                  <a:pt x="22196" y="135160"/>
                  <a:pt x="0" y="0"/>
                </a:cubicBezTo>
                <a:close/>
              </a:path>
            </a:pathLst>
          </a:custGeom>
          <a:solidFill>
            <a:srgbClr val="D29AFF"/>
          </a:solidFill>
          <a:ln>
            <a:solidFill>
              <a:srgbClr val="D29AFF"/>
            </a:solidFill>
            <a:extLst>
              <a:ext uri="{C807C97D-BFC1-408E-A445-0C87EB9F89A2}">
                <ask:lineSketchStyleProps xmlns:ask="http://schemas.microsoft.com/office/drawing/2018/sketchyshapes" sd="30406237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BE8394E0-C0B1-8411-9311-3549CD50F8D6}"/>
              </a:ext>
            </a:extLst>
          </p:cNvPr>
          <p:cNvSpPr/>
          <p:nvPr/>
        </p:nvSpPr>
        <p:spPr>
          <a:xfrm>
            <a:off x="3135782" y="1169714"/>
            <a:ext cx="2610000" cy="1504800"/>
          </a:xfrm>
          <a:custGeom>
            <a:avLst/>
            <a:gdLst>
              <a:gd name="connsiteX0" fmla="*/ 0 w 2610000"/>
              <a:gd name="connsiteY0" fmla="*/ 0 h 1504800"/>
              <a:gd name="connsiteX1" fmla="*/ 704700 w 2610000"/>
              <a:gd name="connsiteY1" fmla="*/ 0 h 1504800"/>
              <a:gd name="connsiteX2" fmla="*/ 1278900 w 2610000"/>
              <a:gd name="connsiteY2" fmla="*/ 0 h 1504800"/>
              <a:gd name="connsiteX3" fmla="*/ 1957500 w 2610000"/>
              <a:gd name="connsiteY3" fmla="*/ 0 h 1504800"/>
              <a:gd name="connsiteX4" fmla="*/ 2610000 w 2610000"/>
              <a:gd name="connsiteY4" fmla="*/ 0 h 1504800"/>
              <a:gd name="connsiteX5" fmla="*/ 2610000 w 2610000"/>
              <a:gd name="connsiteY5" fmla="*/ 456456 h 1504800"/>
              <a:gd name="connsiteX6" fmla="*/ 2610000 w 2610000"/>
              <a:gd name="connsiteY6" fmla="*/ 958056 h 1504800"/>
              <a:gd name="connsiteX7" fmla="*/ 2610000 w 2610000"/>
              <a:gd name="connsiteY7" fmla="*/ 1504800 h 1504800"/>
              <a:gd name="connsiteX8" fmla="*/ 2035800 w 2610000"/>
              <a:gd name="connsiteY8" fmla="*/ 1504800 h 1504800"/>
              <a:gd name="connsiteX9" fmla="*/ 1461600 w 2610000"/>
              <a:gd name="connsiteY9" fmla="*/ 1504800 h 1504800"/>
              <a:gd name="connsiteX10" fmla="*/ 861300 w 2610000"/>
              <a:gd name="connsiteY10" fmla="*/ 1504800 h 1504800"/>
              <a:gd name="connsiteX11" fmla="*/ 0 w 2610000"/>
              <a:gd name="connsiteY11" fmla="*/ 1504800 h 1504800"/>
              <a:gd name="connsiteX12" fmla="*/ 0 w 2610000"/>
              <a:gd name="connsiteY12" fmla="*/ 1033296 h 1504800"/>
              <a:gd name="connsiteX13" fmla="*/ 0 w 2610000"/>
              <a:gd name="connsiteY13" fmla="*/ 561792 h 1504800"/>
              <a:gd name="connsiteX14" fmla="*/ 0 w 2610000"/>
              <a:gd name="connsiteY14" fmla="*/ 0 h 15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0000" h="1504800" extrusionOk="0">
                <a:moveTo>
                  <a:pt x="0" y="0"/>
                </a:moveTo>
                <a:cubicBezTo>
                  <a:pt x="283940" y="-10473"/>
                  <a:pt x="536278" y="-34742"/>
                  <a:pt x="704700" y="0"/>
                </a:cubicBezTo>
                <a:cubicBezTo>
                  <a:pt x="873122" y="34742"/>
                  <a:pt x="1048598" y="-4331"/>
                  <a:pt x="1278900" y="0"/>
                </a:cubicBezTo>
                <a:cubicBezTo>
                  <a:pt x="1509202" y="4331"/>
                  <a:pt x="1652456" y="23369"/>
                  <a:pt x="1957500" y="0"/>
                </a:cubicBezTo>
                <a:cubicBezTo>
                  <a:pt x="2262544" y="-23369"/>
                  <a:pt x="2431388" y="10762"/>
                  <a:pt x="2610000" y="0"/>
                </a:cubicBezTo>
                <a:cubicBezTo>
                  <a:pt x="2596342" y="133994"/>
                  <a:pt x="2629108" y="307656"/>
                  <a:pt x="2610000" y="456456"/>
                </a:cubicBezTo>
                <a:cubicBezTo>
                  <a:pt x="2590892" y="605256"/>
                  <a:pt x="2591502" y="762547"/>
                  <a:pt x="2610000" y="958056"/>
                </a:cubicBezTo>
                <a:cubicBezTo>
                  <a:pt x="2628498" y="1153565"/>
                  <a:pt x="2596297" y="1303082"/>
                  <a:pt x="2610000" y="1504800"/>
                </a:cubicBezTo>
                <a:cubicBezTo>
                  <a:pt x="2443487" y="1483243"/>
                  <a:pt x="2190054" y="1527357"/>
                  <a:pt x="2035800" y="1504800"/>
                </a:cubicBezTo>
                <a:cubicBezTo>
                  <a:pt x="1881546" y="1482243"/>
                  <a:pt x="1715354" y="1513221"/>
                  <a:pt x="1461600" y="1504800"/>
                </a:cubicBezTo>
                <a:cubicBezTo>
                  <a:pt x="1207846" y="1496379"/>
                  <a:pt x="1100889" y="1515873"/>
                  <a:pt x="861300" y="1504800"/>
                </a:cubicBezTo>
                <a:cubicBezTo>
                  <a:pt x="621711" y="1493727"/>
                  <a:pt x="291372" y="1533388"/>
                  <a:pt x="0" y="1504800"/>
                </a:cubicBezTo>
                <a:cubicBezTo>
                  <a:pt x="-6017" y="1357415"/>
                  <a:pt x="22524" y="1155648"/>
                  <a:pt x="0" y="1033296"/>
                </a:cubicBezTo>
                <a:cubicBezTo>
                  <a:pt x="-22524" y="910944"/>
                  <a:pt x="-8083" y="689022"/>
                  <a:pt x="0" y="561792"/>
                </a:cubicBezTo>
                <a:cubicBezTo>
                  <a:pt x="8083" y="434562"/>
                  <a:pt x="889" y="214954"/>
                  <a:pt x="0" y="0"/>
                </a:cubicBezTo>
                <a:close/>
              </a:path>
            </a:pathLst>
          </a:custGeom>
          <a:noFill/>
          <a:ln>
            <a:solidFill>
              <a:srgbClr val="1600CF"/>
            </a:solidFill>
            <a:extLst>
              <a:ext uri="{C807C97D-BFC1-408E-A445-0C87EB9F89A2}">
                <ask:lineSketchStyleProps xmlns:ask="http://schemas.microsoft.com/office/drawing/2018/sketchyshapes" sd="289188256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9133BA5-98FD-3E7A-519A-4D107DD918C6}"/>
              </a:ext>
            </a:extLst>
          </p:cNvPr>
          <p:cNvSpPr/>
          <p:nvPr/>
        </p:nvSpPr>
        <p:spPr>
          <a:xfrm>
            <a:off x="5869149" y="1169713"/>
            <a:ext cx="2610000" cy="1504800"/>
          </a:xfrm>
          <a:custGeom>
            <a:avLst/>
            <a:gdLst>
              <a:gd name="connsiteX0" fmla="*/ 0 w 2610000"/>
              <a:gd name="connsiteY0" fmla="*/ 0 h 1504800"/>
              <a:gd name="connsiteX1" fmla="*/ 626400 w 2610000"/>
              <a:gd name="connsiteY1" fmla="*/ 0 h 1504800"/>
              <a:gd name="connsiteX2" fmla="*/ 1305000 w 2610000"/>
              <a:gd name="connsiteY2" fmla="*/ 0 h 1504800"/>
              <a:gd name="connsiteX3" fmla="*/ 1957500 w 2610000"/>
              <a:gd name="connsiteY3" fmla="*/ 0 h 1504800"/>
              <a:gd name="connsiteX4" fmla="*/ 2610000 w 2610000"/>
              <a:gd name="connsiteY4" fmla="*/ 0 h 1504800"/>
              <a:gd name="connsiteX5" fmla="*/ 2610000 w 2610000"/>
              <a:gd name="connsiteY5" fmla="*/ 516648 h 1504800"/>
              <a:gd name="connsiteX6" fmla="*/ 2610000 w 2610000"/>
              <a:gd name="connsiteY6" fmla="*/ 1003200 h 1504800"/>
              <a:gd name="connsiteX7" fmla="*/ 2610000 w 2610000"/>
              <a:gd name="connsiteY7" fmla="*/ 1504800 h 1504800"/>
              <a:gd name="connsiteX8" fmla="*/ 1957500 w 2610000"/>
              <a:gd name="connsiteY8" fmla="*/ 1504800 h 1504800"/>
              <a:gd name="connsiteX9" fmla="*/ 1252800 w 2610000"/>
              <a:gd name="connsiteY9" fmla="*/ 1504800 h 1504800"/>
              <a:gd name="connsiteX10" fmla="*/ 678600 w 2610000"/>
              <a:gd name="connsiteY10" fmla="*/ 1504800 h 1504800"/>
              <a:gd name="connsiteX11" fmla="*/ 0 w 2610000"/>
              <a:gd name="connsiteY11" fmla="*/ 1504800 h 1504800"/>
              <a:gd name="connsiteX12" fmla="*/ 0 w 2610000"/>
              <a:gd name="connsiteY12" fmla="*/ 1033296 h 1504800"/>
              <a:gd name="connsiteX13" fmla="*/ 0 w 2610000"/>
              <a:gd name="connsiteY13" fmla="*/ 561792 h 1504800"/>
              <a:gd name="connsiteX14" fmla="*/ 0 w 2610000"/>
              <a:gd name="connsiteY14" fmla="*/ 0 h 15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0000" h="1504800" extrusionOk="0">
                <a:moveTo>
                  <a:pt x="0" y="0"/>
                </a:moveTo>
                <a:cubicBezTo>
                  <a:pt x="239421" y="-21690"/>
                  <a:pt x="416161" y="-11266"/>
                  <a:pt x="626400" y="0"/>
                </a:cubicBezTo>
                <a:cubicBezTo>
                  <a:pt x="836639" y="11266"/>
                  <a:pt x="1069909" y="23774"/>
                  <a:pt x="1305000" y="0"/>
                </a:cubicBezTo>
                <a:cubicBezTo>
                  <a:pt x="1540091" y="-23774"/>
                  <a:pt x="1645940" y="-15371"/>
                  <a:pt x="1957500" y="0"/>
                </a:cubicBezTo>
                <a:cubicBezTo>
                  <a:pt x="2269060" y="15371"/>
                  <a:pt x="2382939" y="6694"/>
                  <a:pt x="2610000" y="0"/>
                </a:cubicBezTo>
                <a:cubicBezTo>
                  <a:pt x="2585567" y="220731"/>
                  <a:pt x="2619305" y="334844"/>
                  <a:pt x="2610000" y="516648"/>
                </a:cubicBezTo>
                <a:cubicBezTo>
                  <a:pt x="2600695" y="698452"/>
                  <a:pt x="2592214" y="834374"/>
                  <a:pt x="2610000" y="1003200"/>
                </a:cubicBezTo>
                <a:cubicBezTo>
                  <a:pt x="2627786" y="1172026"/>
                  <a:pt x="2620473" y="1377464"/>
                  <a:pt x="2610000" y="1504800"/>
                </a:cubicBezTo>
                <a:cubicBezTo>
                  <a:pt x="2431815" y="1499420"/>
                  <a:pt x="2215286" y="1475085"/>
                  <a:pt x="1957500" y="1504800"/>
                </a:cubicBezTo>
                <a:cubicBezTo>
                  <a:pt x="1699714" y="1534515"/>
                  <a:pt x="1569218" y="1523995"/>
                  <a:pt x="1252800" y="1504800"/>
                </a:cubicBezTo>
                <a:cubicBezTo>
                  <a:pt x="936382" y="1485605"/>
                  <a:pt x="796546" y="1519708"/>
                  <a:pt x="678600" y="1504800"/>
                </a:cubicBezTo>
                <a:cubicBezTo>
                  <a:pt x="560654" y="1489892"/>
                  <a:pt x="294069" y="1522385"/>
                  <a:pt x="0" y="1504800"/>
                </a:cubicBezTo>
                <a:cubicBezTo>
                  <a:pt x="-1716" y="1293613"/>
                  <a:pt x="-18699" y="1145641"/>
                  <a:pt x="0" y="1033296"/>
                </a:cubicBezTo>
                <a:cubicBezTo>
                  <a:pt x="18699" y="920951"/>
                  <a:pt x="6497" y="704409"/>
                  <a:pt x="0" y="561792"/>
                </a:cubicBezTo>
                <a:cubicBezTo>
                  <a:pt x="-6497" y="419175"/>
                  <a:pt x="26741" y="186737"/>
                  <a:pt x="0" y="0"/>
                </a:cubicBezTo>
                <a:close/>
              </a:path>
            </a:pathLst>
          </a:custGeom>
          <a:noFill/>
          <a:ln>
            <a:solidFill>
              <a:srgbClr val="1600CF"/>
            </a:solidFill>
            <a:extLst>
              <a:ext uri="{C807C97D-BFC1-408E-A445-0C87EB9F89A2}">
                <ask:lineSketchStyleProps xmlns:ask="http://schemas.microsoft.com/office/drawing/2018/sketchyshapes" sd="3977120366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CA8C58F3-1231-BC41-0D1D-6036D4AEBF76}"/>
              </a:ext>
            </a:extLst>
          </p:cNvPr>
          <p:cNvSpPr/>
          <p:nvPr/>
        </p:nvSpPr>
        <p:spPr>
          <a:xfrm>
            <a:off x="8565412" y="1169713"/>
            <a:ext cx="3105850" cy="3083913"/>
          </a:xfrm>
          <a:custGeom>
            <a:avLst/>
            <a:gdLst>
              <a:gd name="connsiteX0" fmla="*/ 0 w 3105850"/>
              <a:gd name="connsiteY0" fmla="*/ 0 h 3083913"/>
              <a:gd name="connsiteX1" fmla="*/ 683287 w 3105850"/>
              <a:gd name="connsiteY1" fmla="*/ 0 h 3083913"/>
              <a:gd name="connsiteX2" fmla="*/ 1211282 w 3105850"/>
              <a:gd name="connsiteY2" fmla="*/ 0 h 3083913"/>
              <a:gd name="connsiteX3" fmla="*/ 1894569 w 3105850"/>
              <a:gd name="connsiteY3" fmla="*/ 0 h 3083913"/>
              <a:gd name="connsiteX4" fmla="*/ 2453622 w 3105850"/>
              <a:gd name="connsiteY4" fmla="*/ 0 h 3083913"/>
              <a:gd name="connsiteX5" fmla="*/ 3105850 w 3105850"/>
              <a:gd name="connsiteY5" fmla="*/ 0 h 3083913"/>
              <a:gd name="connsiteX6" fmla="*/ 3105850 w 3105850"/>
              <a:gd name="connsiteY6" fmla="*/ 555104 h 3083913"/>
              <a:gd name="connsiteX7" fmla="*/ 3105850 w 3105850"/>
              <a:gd name="connsiteY7" fmla="*/ 1110209 h 3083913"/>
              <a:gd name="connsiteX8" fmla="*/ 3105850 w 3105850"/>
              <a:gd name="connsiteY8" fmla="*/ 1757830 h 3083913"/>
              <a:gd name="connsiteX9" fmla="*/ 3105850 w 3105850"/>
              <a:gd name="connsiteY9" fmla="*/ 2374613 h 3083913"/>
              <a:gd name="connsiteX10" fmla="*/ 3105850 w 3105850"/>
              <a:gd name="connsiteY10" fmla="*/ 3083913 h 3083913"/>
              <a:gd name="connsiteX11" fmla="*/ 2515739 w 3105850"/>
              <a:gd name="connsiteY11" fmla="*/ 3083913 h 3083913"/>
              <a:gd name="connsiteX12" fmla="*/ 1956686 w 3105850"/>
              <a:gd name="connsiteY12" fmla="*/ 3083913 h 3083913"/>
              <a:gd name="connsiteX13" fmla="*/ 1366574 w 3105850"/>
              <a:gd name="connsiteY13" fmla="*/ 3083913 h 3083913"/>
              <a:gd name="connsiteX14" fmla="*/ 714346 w 3105850"/>
              <a:gd name="connsiteY14" fmla="*/ 3083913 h 3083913"/>
              <a:gd name="connsiteX15" fmla="*/ 0 w 3105850"/>
              <a:gd name="connsiteY15" fmla="*/ 3083913 h 3083913"/>
              <a:gd name="connsiteX16" fmla="*/ 0 w 3105850"/>
              <a:gd name="connsiteY16" fmla="*/ 2405452 h 3083913"/>
              <a:gd name="connsiteX17" fmla="*/ 0 w 3105850"/>
              <a:gd name="connsiteY17" fmla="*/ 1757830 h 3083913"/>
              <a:gd name="connsiteX18" fmla="*/ 0 w 3105850"/>
              <a:gd name="connsiteY18" fmla="*/ 1079370 h 3083913"/>
              <a:gd name="connsiteX19" fmla="*/ 0 w 3105850"/>
              <a:gd name="connsiteY19" fmla="*/ 555104 h 3083913"/>
              <a:gd name="connsiteX20" fmla="*/ 0 w 3105850"/>
              <a:gd name="connsiteY20" fmla="*/ 0 h 3083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105850" h="3083913" extrusionOk="0">
                <a:moveTo>
                  <a:pt x="0" y="0"/>
                </a:moveTo>
                <a:cubicBezTo>
                  <a:pt x="240598" y="2711"/>
                  <a:pt x="483662" y="17952"/>
                  <a:pt x="683287" y="0"/>
                </a:cubicBezTo>
                <a:cubicBezTo>
                  <a:pt x="882912" y="-17952"/>
                  <a:pt x="1079382" y="-20274"/>
                  <a:pt x="1211282" y="0"/>
                </a:cubicBezTo>
                <a:cubicBezTo>
                  <a:pt x="1343183" y="20274"/>
                  <a:pt x="1702238" y="3514"/>
                  <a:pt x="1894569" y="0"/>
                </a:cubicBezTo>
                <a:cubicBezTo>
                  <a:pt x="2086900" y="-3514"/>
                  <a:pt x="2306666" y="25175"/>
                  <a:pt x="2453622" y="0"/>
                </a:cubicBezTo>
                <a:cubicBezTo>
                  <a:pt x="2600578" y="-25175"/>
                  <a:pt x="2796140" y="-20472"/>
                  <a:pt x="3105850" y="0"/>
                </a:cubicBezTo>
                <a:cubicBezTo>
                  <a:pt x="3106727" y="154177"/>
                  <a:pt x="3098567" y="426859"/>
                  <a:pt x="3105850" y="555104"/>
                </a:cubicBezTo>
                <a:cubicBezTo>
                  <a:pt x="3113133" y="683349"/>
                  <a:pt x="3104075" y="867015"/>
                  <a:pt x="3105850" y="1110209"/>
                </a:cubicBezTo>
                <a:cubicBezTo>
                  <a:pt x="3107625" y="1353403"/>
                  <a:pt x="3128319" y="1584311"/>
                  <a:pt x="3105850" y="1757830"/>
                </a:cubicBezTo>
                <a:cubicBezTo>
                  <a:pt x="3083381" y="1931349"/>
                  <a:pt x="3090554" y="2089361"/>
                  <a:pt x="3105850" y="2374613"/>
                </a:cubicBezTo>
                <a:cubicBezTo>
                  <a:pt x="3121146" y="2659865"/>
                  <a:pt x="3119453" y="2849592"/>
                  <a:pt x="3105850" y="3083913"/>
                </a:cubicBezTo>
                <a:cubicBezTo>
                  <a:pt x="2894017" y="3058149"/>
                  <a:pt x="2705075" y="3088811"/>
                  <a:pt x="2515739" y="3083913"/>
                </a:cubicBezTo>
                <a:cubicBezTo>
                  <a:pt x="2326403" y="3079015"/>
                  <a:pt x="2089729" y="3073637"/>
                  <a:pt x="1956686" y="3083913"/>
                </a:cubicBezTo>
                <a:cubicBezTo>
                  <a:pt x="1823643" y="3094189"/>
                  <a:pt x="1566875" y="3062988"/>
                  <a:pt x="1366574" y="3083913"/>
                </a:cubicBezTo>
                <a:cubicBezTo>
                  <a:pt x="1166273" y="3104838"/>
                  <a:pt x="1024248" y="3066490"/>
                  <a:pt x="714346" y="3083913"/>
                </a:cubicBezTo>
                <a:cubicBezTo>
                  <a:pt x="404444" y="3101336"/>
                  <a:pt x="232520" y="3089530"/>
                  <a:pt x="0" y="3083913"/>
                </a:cubicBezTo>
                <a:cubicBezTo>
                  <a:pt x="-23916" y="2821918"/>
                  <a:pt x="-18501" y="2599913"/>
                  <a:pt x="0" y="2405452"/>
                </a:cubicBezTo>
                <a:cubicBezTo>
                  <a:pt x="18501" y="2210991"/>
                  <a:pt x="31343" y="1941374"/>
                  <a:pt x="0" y="1757830"/>
                </a:cubicBezTo>
                <a:cubicBezTo>
                  <a:pt x="-31343" y="1574286"/>
                  <a:pt x="12381" y="1317670"/>
                  <a:pt x="0" y="1079370"/>
                </a:cubicBezTo>
                <a:cubicBezTo>
                  <a:pt x="-12381" y="841070"/>
                  <a:pt x="-12417" y="729214"/>
                  <a:pt x="0" y="555104"/>
                </a:cubicBezTo>
                <a:cubicBezTo>
                  <a:pt x="12417" y="380994"/>
                  <a:pt x="-12361" y="124292"/>
                  <a:pt x="0" y="0"/>
                </a:cubicBezTo>
                <a:close/>
              </a:path>
            </a:pathLst>
          </a:custGeom>
          <a:noFill/>
          <a:ln>
            <a:solidFill>
              <a:srgbClr val="1600CF"/>
            </a:solidFill>
            <a:extLst>
              <a:ext uri="{C807C97D-BFC1-408E-A445-0C87EB9F89A2}">
                <ask:lineSketchStyleProps xmlns:ask="http://schemas.microsoft.com/office/drawing/2018/sketchyshapes" sd="354531218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91EA2F04-2A64-C1B9-8A2F-4165D5F805D5}"/>
              </a:ext>
            </a:extLst>
          </p:cNvPr>
          <p:cNvSpPr/>
          <p:nvPr/>
        </p:nvSpPr>
        <p:spPr>
          <a:xfrm>
            <a:off x="5869149" y="2749292"/>
            <a:ext cx="2610000" cy="1505954"/>
          </a:xfrm>
          <a:custGeom>
            <a:avLst/>
            <a:gdLst>
              <a:gd name="connsiteX0" fmla="*/ 0 w 2610000"/>
              <a:gd name="connsiteY0" fmla="*/ 0 h 1505954"/>
              <a:gd name="connsiteX1" fmla="*/ 574200 w 2610000"/>
              <a:gd name="connsiteY1" fmla="*/ 0 h 1505954"/>
              <a:gd name="connsiteX2" fmla="*/ 1278900 w 2610000"/>
              <a:gd name="connsiteY2" fmla="*/ 0 h 1505954"/>
              <a:gd name="connsiteX3" fmla="*/ 1983600 w 2610000"/>
              <a:gd name="connsiteY3" fmla="*/ 0 h 1505954"/>
              <a:gd name="connsiteX4" fmla="*/ 2610000 w 2610000"/>
              <a:gd name="connsiteY4" fmla="*/ 0 h 1505954"/>
              <a:gd name="connsiteX5" fmla="*/ 2610000 w 2610000"/>
              <a:gd name="connsiteY5" fmla="*/ 501985 h 1505954"/>
              <a:gd name="connsiteX6" fmla="*/ 2610000 w 2610000"/>
              <a:gd name="connsiteY6" fmla="*/ 1003969 h 1505954"/>
              <a:gd name="connsiteX7" fmla="*/ 2610000 w 2610000"/>
              <a:gd name="connsiteY7" fmla="*/ 1505954 h 1505954"/>
              <a:gd name="connsiteX8" fmla="*/ 1905300 w 2610000"/>
              <a:gd name="connsiteY8" fmla="*/ 1505954 h 1505954"/>
              <a:gd name="connsiteX9" fmla="*/ 1305000 w 2610000"/>
              <a:gd name="connsiteY9" fmla="*/ 1505954 h 1505954"/>
              <a:gd name="connsiteX10" fmla="*/ 626400 w 2610000"/>
              <a:gd name="connsiteY10" fmla="*/ 1505954 h 1505954"/>
              <a:gd name="connsiteX11" fmla="*/ 0 w 2610000"/>
              <a:gd name="connsiteY11" fmla="*/ 1505954 h 1505954"/>
              <a:gd name="connsiteX12" fmla="*/ 0 w 2610000"/>
              <a:gd name="connsiteY12" fmla="*/ 973850 h 1505954"/>
              <a:gd name="connsiteX13" fmla="*/ 0 w 2610000"/>
              <a:gd name="connsiteY13" fmla="*/ 486925 h 1505954"/>
              <a:gd name="connsiteX14" fmla="*/ 0 w 2610000"/>
              <a:gd name="connsiteY14" fmla="*/ 0 h 1505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0000" h="1505954" extrusionOk="0">
                <a:moveTo>
                  <a:pt x="0" y="0"/>
                </a:moveTo>
                <a:cubicBezTo>
                  <a:pt x="208146" y="4917"/>
                  <a:pt x="383141" y="22007"/>
                  <a:pt x="574200" y="0"/>
                </a:cubicBezTo>
                <a:cubicBezTo>
                  <a:pt x="765259" y="-22007"/>
                  <a:pt x="975794" y="17691"/>
                  <a:pt x="1278900" y="0"/>
                </a:cubicBezTo>
                <a:cubicBezTo>
                  <a:pt x="1582006" y="-17691"/>
                  <a:pt x="1799586" y="11177"/>
                  <a:pt x="1983600" y="0"/>
                </a:cubicBezTo>
                <a:cubicBezTo>
                  <a:pt x="2167614" y="-11177"/>
                  <a:pt x="2320725" y="23328"/>
                  <a:pt x="2610000" y="0"/>
                </a:cubicBezTo>
                <a:cubicBezTo>
                  <a:pt x="2613338" y="246386"/>
                  <a:pt x="2598569" y="329258"/>
                  <a:pt x="2610000" y="501985"/>
                </a:cubicBezTo>
                <a:cubicBezTo>
                  <a:pt x="2621431" y="674712"/>
                  <a:pt x="2618699" y="866921"/>
                  <a:pt x="2610000" y="1003969"/>
                </a:cubicBezTo>
                <a:cubicBezTo>
                  <a:pt x="2601301" y="1141017"/>
                  <a:pt x="2613766" y="1320031"/>
                  <a:pt x="2610000" y="1505954"/>
                </a:cubicBezTo>
                <a:cubicBezTo>
                  <a:pt x="2425550" y="1475574"/>
                  <a:pt x="2168505" y="1500525"/>
                  <a:pt x="1905300" y="1505954"/>
                </a:cubicBezTo>
                <a:cubicBezTo>
                  <a:pt x="1642095" y="1511383"/>
                  <a:pt x="1581702" y="1518592"/>
                  <a:pt x="1305000" y="1505954"/>
                </a:cubicBezTo>
                <a:cubicBezTo>
                  <a:pt x="1028298" y="1493316"/>
                  <a:pt x="917008" y="1499664"/>
                  <a:pt x="626400" y="1505954"/>
                </a:cubicBezTo>
                <a:cubicBezTo>
                  <a:pt x="335792" y="1512244"/>
                  <a:pt x="219049" y="1532018"/>
                  <a:pt x="0" y="1505954"/>
                </a:cubicBezTo>
                <a:cubicBezTo>
                  <a:pt x="-19886" y="1353425"/>
                  <a:pt x="11091" y="1121739"/>
                  <a:pt x="0" y="973850"/>
                </a:cubicBezTo>
                <a:cubicBezTo>
                  <a:pt x="-11091" y="825961"/>
                  <a:pt x="1729" y="589292"/>
                  <a:pt x="0" y="486925"/>
                </a:cubicBezTo>
                <a:cubicBezTo>
                  <a:pt x="-1729" y="384558"/>
                  <a:pt x="-3626" y="184766"/>
                  <a:pt x="0" y="0"/>
                </a:cubicBezTo>
                <a:close/>
              </a:path>
            </a:pathLst>
          </a:custGeom>
          <a:noFill/>
          <a:ln>
            <a:solidFill>
              <a:srgbClr val="1600CF"/>
            </a:solidFill>
            <a:extLst>
              <a:ext uri="{C807C97D-BFC1-408E-A445-0C87EB9F89A2}">
                <ask:lineSketchStyleProps xmlns:ask="http://schemas.microsoft.com/office/drawing/2018/sketchyshapes" sd="1232174491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AD16E8E0-547B-AC2E-420C-9C9750C0B00A}"/>
              </a:ext>
            </a:extLst>
          </p:cNvPr>
          <p:cNvSpPr/>
          <p:nvPr/>
        </p:nvSpPr>
        <p:spPr>
          <a:xfrm>
            <a:off x="3135782" y="2749292"/>
            <a:ext cx="2610000" cy="1505953"/>
          </a:xfrm>
          <a:custGeom>
            <a:avLst/>
            <a:gdLst>
              <a:gd name="connsiteX0" fmla="*/ 0 w 2610000"/>
              <a:gd name="connsiteY0" fmla="*/ 0 h 1505953"/>
              <a:gd name="connsiteX1" fmla="*/ 678600 w 2610000"/>
              <a:gd name="connsiteY1" fmla="*/ 0 h 1505953"/>
              <a:gd name="connsiteX2" fmla="*/ 1278900 w 2610000"/>
              <a:gd name="connsiteY2" fmla="*/ 0 h 1505953"/>
              <a:gd name="connsiteX3" fmla="*/ 1983600 w 2610000"/>
              <a:gd name="connsiteY3" fmla="*/ 0 h 1505953"/>
              <a:gd name="connsiteX4" fmla="*/ 2610000 w 2610000"/>
              <a:gd name="connsiteY4" fmla="*/ 0 h 1505953"/>
              <a:gd name="connsiteX5" fmla="*/ 2610000 w 2610000"/>
              <a:gd name="connsiteY5" fmla="*/ 486925 h 1505953"/>
              <a:gd name="connsiteX6" fmla="*/ 2610000 w 2610000"/>
              <a:gd name="connsiteY6" fmla="*/ 943731 h 1505953"/>
              <a:gd name="connsiteX7" fmla="*/ 2610000 w 2610000"/>
              <a:gd name="connsiteY7" fmla="*/ 1505953 h 1505953"/>
              <a:gd name="connsiteX8" fmla="*/ 1905300 w 2610000"/>
              <a:gd name="connsiteY8" fmla="*/ 1505953 h 1505953"/>
              <a:gd name="connsiteX9" fmla="*/ 1200600 w 2610000"/>
              <a:gd name="connsiteY9" fmla="*/ 1505953 h 1505953"/>
              <a:gd name="connsiteX10" fmla="*/ 574200 w 2610000"/>
              <a:gd name="connsiteY10" fmla="*/ 1505953 h 1505953"/>
              <a:gd name="connsiteX11" fmla="*/ 0 w 2610000"/>
              <a:gd name="connsiteY11" fmla="*/ 1505953 h 1505953"/>
              <a:gd name="connsiteX12" fmla="*/ 0 w 2610000"/>
              <a:gd name="connsiteY12" fmla="*/ 973850 h 1505953"/>
              <a:gd name="connsiteX13" fmla="*/ 0 w 2610000"/>
              <a:gd name="connsiteY13" fmla="*/ 441746 h 1505953"/>
              <a:gd name="connsiteX14" fmla="*/ 0 w 2610000"/>
              <a:gd name="connsiteY14" fmla="*/ 0 h 1505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0000" h="1505953" extrusionOk="0">
                <a:moveTo>
                  <a:pt x="0" y="0"/>
                </a:moveTo>
                <a:cubicBezTo>
                  <a:pt x="266868" y="-5904"/>
                  <a:pt x="398537" y="-6166"/>
                  <a:pt x="678600" y="0"/>
                </a:cubicBezTo>
                <a:cubicBezTo>
                  <a:pt x="958663" y="6166"/>
                  <a:pt x="1098038" y="-27355"/>
                  <a:pt x="1278900" y="0"/>
                </a:cubicBezTo>
                <a:cubicBezTo>
                  <a:pt x="1459762" y="27355"/>
                  <a:pt x="1640315" y="7659"/>
                  <a:pt x="1983600" y="0"/>
                </a:cubicBezTo>
                <a:cubicBezTo>
                  <a:pt x="2326885" y="-7659"/>
                  <a:pt x="2399563" y="-10436"/>
                  <a:pt x="2610000" y="0"/>
                </a:cubicBezTo>
                <a:cubicBezTo>
                  <a:pt x="2602165" y="128283"/>
                  <a:pt x="2605770" y="257298"/>
                  <a:pt x="2610000" y="486925"/>
                </a:cubicBezTo>
                <a:cubicBezTo>
                  <a:pt x="2614230" y="716552"/>
                  <a:pt x="2600515" y="733053"/>
                  <a:pt x="2610000" y="943731"/>
                </a:cubicBezTo>
                <a:cubicBezTo>
                  <a:pt x="2619485" y="1154409"/>
                  <a:pt x="2630422" y="1337636"/>
                  <a:pt x="2610000" y="1505953"/>
                </a:cubicBezTo>
                <a:cubicBezTo>
                  <a:pt x="2273435" y="1514244"/>
                  <a:pt x="2047742" y="1536625"/>
                  <a:pt x="1905300" y="1505953"/>
                </a:cubicBezTo>
                <a:cubicBezTo>
                  <a:pt x="1762858" y="1475281"/>
                  <a:pt x="1533350" y="1511628"/>
                  <a:pt x="1200600" y="1505953"/>
                </a:cubicBezTo>
                <a:cubicBezTo>
                  <a:pt x="867850" y="1500278"/>
                  <a:pt x="886620" y="1479336"/>
                  <a:pt x="574200" y="1505953"/>
                </a:cubicBezTo>
                <a:cubicBezTo>
                  <a:pt x="261780" y="1532570"/>
                  <a:pt x="169439" y="1529256"/>
                  <a:pt x="0" y="1505953"/>
                </a:cubicBezTo>
                <a:cubicBezTo>
                  <a:pt x="-8144" y="1350374"/>
                  <a:pt x="-3752" y="1127032"/>
                  <a:pt x="0" y="973850"/>
                </a:cubicBezTo>
                <a:cubicBezTo>
                  <a:pt x="3752" y="820668"/>
                  <a:pt x="13881" y="686085"/>
                  <a:pt x="0" y="441746"/>
                </a:cubicBezTo>
                <a:cubicBezTo>
                  <a:pt x="-13881" y="197407"/>
                  <a:pt x="-17656" y="191704"/>
                  <a:pt x="0" y="0"/>
                </a:cubicBezTo>
                <a:close/>
              </a:path>
            </a:pathLst>
          </a:custGeom>
          <a:noFill/>
          <a:ln>
            <a:solidFill>
              <a:srgbClr val="1600CF"/>
            </a:solidFill>
            <a:extLst>
              <a:ext uri="{C807C97D-BFC1-408E-A445-0C87EB9F89A2}">
                <ask:lineSketchStyleProps xmlns:ask="http://schemas.microsoft.com/office/drawing/2018/sketchyshapes" sd="158855903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E0DE29BF-8FFE-64A9-6531-0C5EF89AF755}"/>
              </a:ext>
            </a:extLst>
          </p:cNvPr>
          <p:cNvSpPr/>
          <p:nvPr/>
        </p:nvSpPr>
        <p:spPr>
          <a:xfrm>
            <a:off x="402415" y="2749292"/>
            <a:ext cx="2610000" cy="1504800"/>
          </a:xfrm>
          <a:custGeom>
            <a:avLst/>
            <a:gdLst>
              <a:gd name="connsiteX0" fmla="*/ 0 w 2610000"/>
              <a:gd name="connsiteY0" fmla="*/ 0 h 1504800"/>
              <a:gd name="connsiteX1" fmla="*/ 626400 w 2610000"/>
              <a:gd name="connsiteY1" fmla="*/ 0 h 1504800"/>
              <a:gd name="connsiteX2" fmla="*/ 1278900 w 2610000"/>
              <a:gd name="connsiteY2" fmla="*/ 0 h 1504800"/>
              <a:gd name="connsiteX3" fmla="*/ 1957500 w 2610000"/>
              <a:gd name="connsiteY3" fmla="*/ 0 h 1504800"/>
              <a:gd name="connsiteX4" fmla="*/ 2610000 w 2610000"/>
              <a:gd name="connsiteY4" fmla="*/ 0 h 1504800"/>
              <a:gd name="connsiteX5" fmla="*/ 2610000 w 2610000"/>
              <a:gd name="connsiteY5" fmla="*/ 531696 h 1504800"/>
              <a:gd name="connsiteX6" fmla="*/ 2610000 w 2610000"/>
              <a:gd name="connsiteY6" fmla="*/ 1048344 h 1504800"/>
              <a:gd name="connsiteX7" fmla="*/ 2610000 w 2610000"/>
              <a:gd name="connsiteY7" fmla="*/ 1504800 h 1504800"/>
              <a:gd name="connsiteX8" fmla="*/ 2035800 w 2610000"/>
              <a:gd name="connsiteY8" fmla="*/ 1504800 h 1504800"/>
              <a:gd name="connsiteX9" fmla="*/ 1409400 w 2610000"/>
              <a:gd name="connsiteY9" fmla="*/ 1504800 h 1504800"/>
              <a:gd name="connsiteX10" fmla="*/ 809100 w 2610000"/>
              <a:gd name="connsiteY10" fmla="*/ 1504800 h 1504800"/>
              <a:gd name="connsiteX11" fmla="*/ 0 w 2610000"/>
              <a:gd name="connsiteY11" fmla="*/ 1504800 h 1504800"/>
              <a:gd name="connsiteX12" fmla="*/ 0 w 2610000"/>
              <a:gd name="connsiteY12" fmla="*/ 1003200 h 1504800"/>
              <a:gd name="connsiteX13" fmla="*/ 0 w 2610000"/>
              <a:gd name="connsiteY13" fmla="*/ 471504 h 1504800"/>
              <a:gd name="connsiteX14" fmla="*/ 0 w 2610000"/>
              <a:gd name="connsiteY14" fmla="*/ 0 h 15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0000" h="1504800" extrusionOk="0">
                <a:moveTo>
                  <a:pt x="0" y="0"/>
                </a:moveTo>
                <a:cubicBezTo>
                  <a:pt x="250085" y="21978"/>
                  <a:pt x="331138" y="7119"/>
                  <a:pt x="626400" y="0"/>
                </a:cubicBezTo>
                <a:cubicBezTo>
                  <a:pt x="921662" y="-7119"/>
                  <a:pt x="952967" y="-6875"/>
                  <a:pt x="1278900" y="0"/>
                </a:cubicBezTo>
                <a:cubicBezTo>
                  <a:pt x="1604833" y="6875"/>
                  <a:pt x="1790304" y="9477"/>
                  <a:pt x="1957500" y="0"/>
                </a:cubicBezTo>
                <a:cubicBezTo>
                  <a:pt x="2124696" y="-9477"/>
                  <a:pt x="2288031" y="30720"/>
                  <a:pt x="2610000" y="0"/>
                </a:cubicBezTo>
                <a:cubicBezTo>
                  <a:pt x="2624995" y="129906"/>
                  <a:pt x="2608305" y="321057"/>
                  <a:pt x="2610000" y="531696"/>
                </a:cubicBezTo>
                <a:cubicBezTo>
                  <a:pt x="2611695" y="742335"/>
                  <a:pt x="2614918" y="848415"/>
                  <a:pt x="2610000" y="1048344"/>
                </a:cubicBezTo>
                <a:cubicBezTo>
                  <a:pt x="2605082" y="1248273"/>
                  <a:pt x="2594475" y="1345508"/>
                  <a:pt x="2610000" y="1504800"/>
                </a:cubicBezTo>
                <a:cubicBezTo>
                  <a:pt x="2436530" y="1524842"/>
                  <a:pt x="2195760" y="1508202"/>
                  <a:pt x="2035800" y="1504800"/>
                </a:cubicBezTo>
                <a:cubicBezTo>
                  <a:pt x="1875840" y="1501398"/>
                  <a:pt x="1709655" y="1506601"/>
                  <a:pt x="1409400" y="1504800"/>
                </a:cubicBezTo>
                <a:cubicBezTo>
                  <a:pt x="1109145" y="1502999"/>
                  <a:pt x="1048102" y="1503628"/>
                  <a:pt x="809100" y="1504800"/>
                </a:cubicBezTo>
                <a:cubicBezTo>
                  <a:pt x="570098" y="1505972"/>
                  <a:pt x="309141" y="1535461"/>
                  <a:pt x="0" y="1504800"/>
                </a:cubicBezTo>
                <a:cubicBezTo>
                  <a:pt x="-23006" y="1317909"/>
                  <a:pt x="-9271" y="1182378"/>
                  <a:pt x="0" y="1003200"/>
                </a:cubicBezTo>
                <a:cubicBezTo>
                  <a:pt x="9271" y="824022"/>
                  <a:pt x="16067" y="621105"/>
                  <a:pt x="0" y="471504"/>
                </a:cubicBezTo>
                <a:cubicBezTo>
                  <a:pt x="-16067" y="321903"/>
                  <a:pt x="6142" y="204420"/>
                  <a:pt x="0" y="0"/>
                </a:cubicBezTo>
                <a:close/>
              </a:path>
            </a:pathLst>
          </a:custGeom>
          <a:noFill/>
          <a:ln>
            <a:solidFill>
              <a:srgbClr val="1600CF"/>
            </a:solidFill>
            <a:extLst>
              <a:ext uri="{C807C97D-BFC1-408E-A445-0C87EB9F89A2}">
                <ask:lineSketchStyleProps xmlns:ask="http://schemas.microsoft.com/office/drawing/2018/sketchyshapes" sd="1771639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8F7E81BF-1B1C-671B-1D94-1628A59DD358}"/>
              </a:ext>
            </a:extLst>
          </p:cNvPr>
          <p:cNvSpPr/>
          <p:nvPr/>
        </p:nvSpPr>
        <p:spPr>
          <a:xfrm>
            <a:off x="402414" y="4328406"/>
            <a:ext cx="5343367" cy="1931002"/>
          </a:xfrm>
          <a:custGeom>
            <a:avLst/>
            <a:gdLst>
              <a:gd name="connsiteX0" fmla="*/ 0 w 5343367"/>
              <a:gd name="connsiteY0" fmla="*/ 0 h 1931002"/>
              <a:gd name="connsiteX1" fmla="*/ 721355 w 5343367"/>
              <a:gd name="connsiteY1" fmla="*/ 0 h 1931002"/>
              <a:gd name="connsiteX2" fmla="*/ 1496143 w 5343367"/>
              <a:gd name="connsiteY2" fmla="*/ 0 h 1931002"/>
              <a:gd name="connsiteX3" fmla="*/ 2003763 w 5343367"/>
              <a:gd name="connsiteY3" fmla="*/ 0 h 1931002"/>
              <a:gd name="connsiteX4" fmla="*/ 2511382 w 5343367"/>
              <a:gd name="connsiteY4" fmla="*/ 0 h 1931002"/>
              <a:gd name="connsiteX5" fmla="*/ 3072436 w 5343367"/>
              <a:gd name="connsiteY5" fmla="*/ 0 h 1931002"/>
              <a:gd name="connsiteX6" fmla="*/ 3740357 w 5343367"/>
              <a:gd name="connsiteY6" fmla="*/ 0 h 1931002"/>
              <a:gd name="connsiteX7" fmla="*/ 4408278 w 5343367"/>
              <a:gd name="connsiteY7" fmla="*/ 0 h 1931002"/>
              <a:gd name="connsiteX8" fmla="*/ 5343367 w 5343367"/>
              <a:gd name="connsiteY8" fmla="*/ 0 h 1931002"/>
              <a:gd name="connsiteX9" fmla="*/ 5343367 w 5343367"/>
              <a:gd name="connsiteY9" fmla="*/ 585737 h 1931002"/>
              <a:gd name="connsiteX10" fmla="*/ 5343367 w 5343367"/>
              <a:gd name="connsiteY10" fmla="*/ 1190785 h 1931002"/>
              <a:gd name="connsiteX11" fmla="*/ 5343367 w 5343367"/>
              <a:gd name="connsiteY11" fmla="*/ 1931002 h 1931002"/>
              <a:gd name="connsiteX12" fmla="*/ 4622012 w 5343367"/>
              <a:gd name="connsiteY12" fmla="*/ 1931002 h 1931002"/>
              <a:gd name="connsiteX13" fmla="*/ 4060959 w 5343367"/>
              <a:gd name="connsiteY13" fmla="*/ 1931002 h 1931002"/>
              <a:gd name="connsiteX14" fmla="*/ 3553339 w 5343367"/>
              <a:gd name="connsiteY14" fmla="*/ 1931002 h 1931002"/>
              <a:gd name="connsiteX15" fmla="*/ 2831985 w 5343367"/>
              <a:gd name="connsiteY15" fmla="*/ 1931002 h 1931002"/>
              <a:gd name="connsiteX16" fmla="*/ 2324365 w 5343367"/>
              <a:gd name="connsiteY16" fmla="*/ 1931002 h 1931002"/>
              <a:gd name="connsiteX17" fmla="*/ 1603010 w 5343367"/>
              <a:gd name="connsiteY17" fmla="*/ 1931002 h 1931002"/>
              <a:gd name="connsiteX18" fmla="*/ 881656 w 5343367"/>
              <a:gd name="connsiteY18" fmla="*/ 1931002 h 1931002"/>
              <a:gd name="connsiteX19" fmla="*/ 0 w 5343367"/>
              <a:gd name="connsiteY19" fmla="*/ 1931002 h 1931002"/>
              <a:gd name="connsiteX20" fmla="*/ 0 w 5343367"/>
              <a:gd name="connsiteY20" fmla="*/ 1325955 h 1931002"/>
              <a:gd name="connsiteX21" fmla="*/ 0 w 5343367"/>
              <a:gd name="connsiteY21" fmla="*/ 682287 h 1931002"/>
              <a:gd name="connsiteX22" fmla="*/ 0 w 5343367"/>
              <a:gd name="connsiteY22" fmla="*/ 0 h 1931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343367" h="1931002" fill="none" extrusionOk="0">
                <a:moveTo>
                  <a:pt x="0" y="0"/>
                </a:moveTo>
                <a:cubicBezTo>
                  <a:pt x="164476" y="-11341"/>
                  <a:pt x="557218" y="23655"/>
                  <a:pt x="721355" y="0"/>
                </a:cubicBezTo>
                <a:cubicBezTo>
                  <a:pt x="885492" y="-23655"/>
                  <a:pt x="1330552" y="-3003"/>
                  <a:pt x="1496143" y="0"/>
                </a:cubicBezTo>
                <a:cubicBezTo>
                  <a:pt x="1661734" y="3003"/>
                  <a:pt x="1764741" y="-18306"/>
                  <a:pt x="2003763" y="0"/>
                </a:cubicBezTo>
                <a:cubicBezTo>
                  <a:pt x="2242785" y="18306"/>
                  <a:pt x="2379670" y="-12555"/>
                  <a:pt x="2511382" y="0"/>
                </a:cubicBezTo>
                <a:cubicBezTo>
                  <a:pt x="2643094" y="12555"/>
                  <a:pt x="2852097" y="9907"/>
                  <a:pt x="3072436" y="0"/>
                </a:cubicBezTo>
                <a:cubicBezTo>
                  <a:pt x="3292775" y="-9907"/>
                  <a:pt x="3493212" y="3296"/>
                  <a:pt x="3740357" y="0"/>
                </a:cubicBezTo>
                <a:cubicBezTo>
                  <a:pt x="3987502" y="-3296"/>
                  <a:pt x="4191639" y="-1673"/>
                  <a:pt x="4408278" y="0"/>
                </a:cubicBezTo>
                <a:cubicBezTo>
                  <a:pt x="4624917" y="1673"/>
                  <a:pt x="5098639" y="24255"/>
                  <a:pt x="5343367" y="0"/>
                </a:cubicBezTo>
                <a:cubicBezTo>
                  <a:pt x="5368633" y="290596"/>
                  <a:pt x="5314128" y="460563"/>
                  <a:pt x="5343367" y="585737"/>
                </a:cubicBezTo>
                <a:cubicBezTo>
                  <a:pt x="5372606" y="710911"/>
                  <a:pt x="5330944" y="998708"/>
                  <a:pt x="5343367" y="1190785"/>
                </a:cubicBezTo>
                <a:cubicBezTo>
                  <a:pt x="5355790" y="1382862"/>
                  <a:pt x="5377665" y="1718886"/>
                  <a:pt x="5343367" y="1931002"/>
                </a:cubicBezTo>
                <a:cubicBezTo>
                  <a:pt x="5082646" y="1907043"/>
                  <a:pt x="4782484" y="1956951"/>
                  <a:pt x="4622012" y="1931002"/>
                </a:cubicBezTo>
                <a:cubicBezTo>
                  <a:pt x="4461541" y="1905053"/>
                  <a:pt x="4285127" y="1937555"/>
                  <a:pt x="4060959" y="1931002"/>
                </a:cubicBezTo>
                <a:cubicBezTo>
                  <a:pt x="3836791" y="1924449"/>
                  <a:pt x="3656093" y="1941271"/>
                  <a:pt x="3553339" y="1931002"/>
                </a:cubicBezTo>
                <a:cubicBezTo>
                  <a:pt x="3450585" y="1920733"/>
                  <a:pt x="3107802" y="1913445"/>
                  <a:pt x="2831985" y="1931002"/>
                </a:cubicBezTo>
                <a:cubicBezTo>
                  <a:pt x="2556168" y="1948559"/>
                  <a:pt x="2503423" y="1915783"/>
                  <a:pt x="2324365" y="1931002"/>
                </a:cubicBezTo>
                <a:cubicBezTo>
                  <a:pt x="2145307" y="1946221"/>
                  <a:pt x="1763748" y="1945743"/>
                  <a:pt x="1603010" y="1931002"/>
                </a:cubicBezTo>
                <a:cubicBezTo>
                  <a:pt x="1442273" y="1916261"/>
                  <a:pt x="1052728" y="1953084"/>
                  <a:pt x="881656" y="1931002"/>
                </a:cubicBezTo>
                <a:cubicBezTo>
                  <a:pt x="710584" y="1908920"/>
                  <a:pt x="426324" y="1911008"/>
                  <a:pt x="0" y="1931002"/>
                </a:cubicBezTo>
                <a:cubicBezTo>
                  <a:pt x="-28012" y="1727235"/>
                  <a:pt x="-14687" y="1601214"/>
                  <a:pt x="0" y="1325955"/>
                </a:cubicBezTo>
                <a:cubicBezTo>
                  <a:pt x="14687" y="1050696"/>
                  <a:pt x="-20345" y="940280"/>
                  <a:pt x="0" y="682287"/>
                </a:cubicBezTo>
                <a:cubicBezTo>
                  <a:pt x="20345" y="424294"/>
                  <a:pt x="33069" y="324584"/>
                  <a:pt x="0" y="0"/>
                </a:cubicBezTo>
                <a:close/>
              </a:path>
              <a:path w="5343367" h="1931002" stroke="0" extrusionOk="0">
                <a:moveTo>
                  <a:pt x="0" y="0"/>
                </a:moveTo>
                <a:cubicBezTo>
                  <a:pt x="125649" y="15040"/>
                  <a:pt x="380431" y="17212"/>
                  <a:pt x="507620" y="0"/>
                </a:cubicBezTo>
                <a:cubicBezTo>
                  <a:pt x="634809" y="-17212"/>
                  <a:pt x="1050502" y="-19710"/>
                  <a:pt x="1228974" y="0"/>
                </a:cubicBezTo>
                <a:cubicBezTo>
                  <a:pt x="1407446" y="19710"/>
                  <a:pt x="1567115" y="-31275"/>
                  <a:pt x="1896895" y="0"/>
                </a:cubicBezTo>
                <a:cubicBezTo>
                  <a:pt x="2226675" y="31275"/>
                  <a:pt x="2257062" y="-15476"/>
                  <a:pt x="2457949" y="0"/>
                </a:cubicBezTo>
                <a:cubicBezTo>
                  <a:pt x="2658836" y="15476"/>
                  <a:pt x="2889130" y="22502"/>
                  <a:pt x="3072436" y="0"/>
                </a:cubicBezTo>
                <a:cubicBezTo>
                  <a:pt x="3255742" y="-22502"/>
                  <a:pt x="3560394" y="30031"/>
                  <a:pt x="3740357" y="0"/>
                </a:cubicBezTo>
                <a:cubicBezTo>
                  <a:pt x="3920320" y="-30031"/>
                  <a:pt x="4168715" y="22635"/>
                  <a:pt x="4515145" y="0"/>
                </a:cubicBezTo>
                <a:cubicBezTo>
                  <a:pt x="4861575" y="-22635"/>
                  <a:pt x="5058662" y="14122"/>
                  <a:pt x="5343367" y="0"/>
                </a:cubicBezTo>
                <a:cubicBezTo>
                  <a:pt x="5354168" y="118574"/>
                  <a:pt x="5339058" y="316301"/>
                  <a:pt x="5343367" y="585737"/>
                </a:cubicBezTo>
                <a:cubicBezTo>
                  <a:pt x="5347676" y="855173"/>
                  <a:pt x="5367064" y="947394"/>
                  <a:pt x="5343367" y="1229405"/>
                </a:cubicBezTo>
                <a:cubicBezTo>
                  <a:pt x="5319670" y="1511416"/>
                  <a:pt x="5309306" y="1699417"/>
                  <a:pt x="5343367" y="1931002"/>
                </a:cubicBezTo>
                <a:cubicBezTo>
                  <a:pt x="5142991" y="1953789"/>
                  <a:pt x="4876794" y="1956257"/>
                  <a:pt x="4568579" y="1931002"/>
                </a:cubicBezTo>
                <a:cubicBezTo>
                  <a:pt x="4260364" y="1905747"/>
                  <a:pt x="4286352" y="1916075"/>
                  <a:pt x="4060959" y="1931002"/>
                </a:cubicBezTo>
                <a:cubicBezTo>
                  <a:pt x="3835566" y="1945929"/>
                  <a:pt x="3498335" y="1944983"/>
                  <a:pt x="3286171" y="1931002"/>
                </a:cubicBezTo>
                <a:cubicBezTo>
                  <a:pt x="3074007" y="1917021"/>
                  <a:pt x="2795796" y="1960099"/>
                  <a:pt x="2618250" y="1931002"/>
                </a:cubicBezTo>
                <a:cubicBezTo>
                  <a:pt x="2440704" y="1901905"/>
                  <a:pt x="2070042" y="1927253"/>
                  <a:pt x="1843462" y="1931002"/>
                </a:cubicBezTo>
                <a:cubicBezTo>
                  <a:pt x="1616882" y="1934751"/>
                  <a:pt x="1412166" y="1958516"/>
                  <a:pt x="1282408" y="1931002"/>
                </a:cubicBezTo>
                <a:cubicBezTo>
                  <a:pt x="1152650" y="1903488"/>
                  <a:pt x="1007075" y="1918251"/>
                  <a:pt x="774788" y="1931002"/>
                </a:cubicBezTo>
                <a:cubicBezTo>
                  <a:pt x="542501" y="1943753"/>
                  <a:pt x="348516" y="1915438"/>
                  <a:pt x="0" y="1931002"/>
                </a:cubicBezTo>
                <a:cubicBezTo>
                  <a:pt x="26731" y="1658328"/>
                  <a:pt x="-2156" y="1472525"/>
                  <a:pt x="0" y="1345265"/>
                </a:cubicBezTo>
                <a:cubicBezTo>
                  <a:pt x="2156" y="1218005"/>
                  <a:pt x="-12183" y="983804"/>
                  <a:pt x="0" y="720907"/>
                </a:cubicBezTo>
                <a:cubicBezTo>
                  <a:pt x="12183" y="458010"/>
                  <a:pt x="-16127" y="180275"/>
                  <a:pt x="0" y="0"/>
                </a:cubicBezTo>
                <a:close/>
              </a:path>
            </a:pathLst>
          </a:custGeom>
          <a:solidFill>
            <a:srgbClr val="D29AFF"/>
          </a:solidFill>
          <a:ln>
            <a:solidFill>
              <a:srgbClr val="D29AFF"/>
            </a:solidFill>
            <a:extLst>
              <a:ext uri="{C807C97D-BFC1-408E-A445-0C87EB9F89A2}">
                <ask:lineSketchStyleProps xmlns:ask="http://schemas.microsoft.com/office/drawing/2018/sketchyshapes" sd="14686326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40392D6D-3BBF-9DB1-C5F4-2F2D71D8EE1D}"/>
              </a:ext>
            </a:extLst>
          </p:cNvPr>
          <p:cNvSpPr/>
          <p:nvPr/>
        </p:nvSpPr>
        <p:spPr>
          <a:xfrm>
            <a:off x="5869149" y="4328406"/>
            <a:ext cx="5802113" cy="1931002"/>
          </a:xfrm>
          <a:custGeom>
            <a:avLst/>
            <a:gdLst>
              <a:gd name="connsiteX0" fmla="*/ 0 w 5802113"/>
              <a:gd name="connsiteY0" fmla="*/ 0 h 1931002"/>
              <a:gd name="connsiteX1" fmla="*/ 760721 w 5802113"/>
              <a:gd name="connsiteY1" fmla="*/ 0 h 1931002"/>
              <a:gd name="connsiteX2" fmla="*/ 1521443 w 5802113"/>
              <a:gd name="connsiteY2" fmla="*/ 0 h 1931002"/>
              <a:gd name="connsiteX3" fmla="*/ 2224143 w 5802113"/>
              <a:gd name="connsiteY3" fmla="*/ 0 h 1931002"/>
              <a:gd name="connsiteX4" fmla="*/ 2868823 w 5802113"/>
              <a:gd name="connsiteY4" fmla="*/ 0 h 1931002"/>
              <a:gd name="connsiteX5" fmla="*/ 3571523 w 5802113"/>
              <a:gd name="connsiteY5" fmla="*/ 0 h 1931002"/>
              <a:gd name="connsiteX6" fmla="*/ 4158181 w 5802113"/>
              <a:gd name="connsiteY6" fmla="*/ 0 h 1931002"/>
              <a:gd name="connsiteX7" fmla="*/ 4802860 w 5802113"/>
              <a:gd name="connsiteY7" fmla="*/ 0 h 1931002"/>
              <a:gd name="connsiteX8" fmla="*/ 5802113 w 5802113"/>
              <a:gd name="connsiteY8" fmla="*/ 0 h 1931002"/>
              <a:gd name="connsiteX9" fmla="*/ 5802113 w 5802113"/>
              <a:gd name="connsiteY9" fmla="*/ 662977 h 1931002"/>
              <a:gd name="connsiteX10" fmla="*/ 5802113 w 5802113"/>
              <a:gd name="connsiteY10" fmla="*/ 1345265 h 1931002"/>
              <a:gd name="connsiteX11" fmla="*/ 5802113 w 5802113"/>
              <a:gd name="connsiteY11" fmla="*/ 1931002 h 1931002"/>
              <a:gd name="connsiteX12" fmla="*/ 5041392 w 5802113"/>
              <a:gd name="connsiteY12" fmla="*/ 1931002 h 1931002"/>
              <a:gd name="connsiteX13" fmla="*/ 4512755 w 5802113"/>
              <a:gd name="connsiteY13" fmla="*/ 1931002 h 1931002"/>
              <a:gd name="connsiteX14" fmla="*/ 3752033 w 5802113"/>
              <a:gd name="connsiteY14" fmla="*/ 1931002 h 1931002"/>
              <a:gd name="connsiteX15" fmla="*/ 3049333 w 5802113"/>
              <a:gd name="connsiteY15" fmla="*/ 1931002 h 1931002"/>
              <a:gd name="connsiteX16" fmla="*/ 2404653 w 5802113"/>
              <a:gd name="connsiteY16" fmla="*/ 1931002 h 1931002"/>
              <a:gd name="connsiteX17" fmla="*/ 1817995 w 5802113"/>
              <a:gd name="connsiteY17" fmla="*/ 1931002 h 1931002"/>
              <a:gd name="connsiteX18" fmla="*/ 1115295 w 5802113"/>
              <a:gd name="connsiteY18" fmla="*/ 1931002 h 1931002"/>
              <a:gd name="connsiteX19" fmla="*/ 0 w 5802113"/>
              <a:gd name="connsiteY19" fmla="*/ 1931002 h 1931002"/>
              <a:gd name="connsiteX20" fmla="*/ 0 w 5802113"/>
              <a:gd name="connsiteY20" fmla="*/ 1306645 h 1931002"/>
              <a:gd name="connsiteX21" fmla="*/ 0 w 5802113"/>
              <a:gd name="connsiteY21" fmla="*/ 662977 h 1931002"/>
              <a:gd name="connsiteX22" fmla="*/ 0 w 5802113"/>
              <a:gd name="connsiteY22" fmla="*/ 0 h 1931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802113" h="1931002" extrusionOk="0">
                <a:moveTo>
                  <a:pt x="0" y="0"/>
                </a:moveTo>
                <a:cubicBezTo>
                  <a:pt x="183550" y="-19418"/>
                  <a:pt x="489272" y="-31295"/>
                  <a:pt x="760721" y="0"/>
                </a:cubicBezTo>
                <a:cubicBezTo>
                  <a:pt x="1032170" y="31295"/>
                  <a:pt x="1357139" y="30960"/>
                  <a:pt x="1521443" y="0"/>
                </a:cubicBezTo>
                <a:cubicBezTo>
                  <a:pt x="1685747" y="-30960"/>
                  <a:pt x="1899590" y="6294"/>
                  <a:pt x="2224143" y="0"/>
                </a:cubicBezTo>
                <a:cubicBezTo>
                  <a:pt x="2548696" y="-6294"/>
                  <a:pt x="2697473" y="15858"/>
                  <a:pt x="2868823" y="0"/>
                </a:cubicBezTo>
                <a:cubicBezTo>
                  <a:pt x="3040173" y="-15858"/>
                  <a:pt x="3235238" y="-25007"/>
                  <a:pt x="3571523" y="0"/>
                </a:cubicBezTo>
                <a:cubicBezTo>
                  <a:pt x="3907808" y="25007"/>
                  <a:pt x="3982347" y="27208"/>
                  <a:pt x="4158181" y="0"/>
                </a:cubicBezTo>
                <a:cubicBezTo>
                  <a:pt x="4334015" y="-27208"/>
                  <a:pt x="4623167" y="-15183"/>
                  <a:pt x="4802860" y="0"/>
                </a:cubicBezTo>
                <a:cubicBezTo>
                  <a:pt x="4982553" y="15183"/>
                  <a:pt x="5527780" y="-9438"/>
                  <a:pt x="5802113" y="0"/>
                </a:cubicBezTo>
                <a:cubicBezTo>
                  <a:pt x="5783131" y="255977"/>
                  <a:pt x="5798442" y="503495"/>
                  <a:pt x="5802113" y="662977"/>
                </a:cubicBezTo>
                <a:cubicBezTo>
                  <a:pt x="5805784" y="822459"/>
                  <a:pt x="5773332" y="1047098"/>
                  <a:pt x="5802113" y="1345265"/>
                </a:cubicBezTo>
                <a:cubicBezTo>
                  <a:pt x="5830894" y="1643432"/>
                  <a:pt x="5827608" y="1715044"/>
                  <a:pt x="5802113" y="1931002"/>
                </a:cubicBezTo>
                <a:cubicBezTo>
                  <a:pt x="5450545" y="1956539"/>
                  <a:pt x="5227312" y="1901608"/>
                  <a:pt x="5041392" y="1931002"/>
                </a:cubicBezTo>
                <a:cubicBezTo>
                  <a:pt x="4855472" y="1960396"/>
                  <a:pt x="4737480" y="1929131"/>
                  <a:pt x="4512755" y="1931002"/>
                </a:cubicBezTo>
                <a:cubicBezTo>
                  <a:pt x="4288030" y="1932873"/>
                  <a:pt x="4011719" y="1948752"/>
                  <a:pt x="3752033" y="1931002"/>
                </a:cubicBezTo>
                <a:cubicBezTo>
                  <a:pt x="3492347" y="1913252"/>
                  <a:pt x="3364285" y="1935886"/>
                  <a:pt x="3049333" y="1931002"/>
                </a:cubicBezTo>
                <a:cubicBezTo>
                  <a:pt x="2734381" y="1926118"/>
                  <a:pt x="2678846" y="1911435"/>
                  <a:pt x="2404653" y="1931002"/>
                </a:cubicBezTo>
                <a:cubicBezTo>
                  <a:pt x="2130460" y="1950569"/>
                  <a:pt x="2072827" y="1938256"/>
                  <a:pt x="1817995" y="1931002"/>
                </a:cubicBezTo>
                <a:cubicBezTo>
                  <a:pt x="1563163" y="1923748"/>
                  <a:pt x="1328251" y="1906864"/>
                  <a:pt x="1115295" y="1931002"/>
                </a:cubicBezTo>
                <a:cubicBezTo>
                  <a:pt x="902339" y="1955140"/>
                  <a:pt x="285528" y="1951144"/>
                  <a:pt x="0" y="1931002"/>
                </a:cubicBezTo>
                <a:cubicBezTo>
                  <a:pt x="-5597" y="1788405"/>
                  <a:pt x="-26242" y="1437717"/>
                  <a:pt x="0" y="1306645"/>
                </a:cubicBezTo>
                <a:cubicBezTo>
                  <a:pt x="26242" y="1175573"/>
                  <a:pt x="-26973" y="818057"/>
                  <a:pt x="0" y="662977"/>
                </a:cubicBezTo>
                <a:cubicBezTo>
                  <a:pt x="26973" y="507897"/>
                  <a:pt x="-18639" y="328681"/>
                  <a:pt x="0" y="0"/>
                </a:cubicBezTo>
                <a:close/>
              </a:path>
            </a:pathLst>
          </a:custGeom>
          <a:noFill/>
          <a:ln>
            <a:solidFill>
              <a:srgbClr val="1600CF"/>
            </a:solidFill>
            <a:extLst>
              <a:ext uri="{C807C97D-BFC1-408E-A445-0C87EB9F89A2}">
                <ask:lineSketchStyleProps xmlns:ask="http://schemas.microsoft.com/office/drawing/2018/sketchyshapes" sd="25066456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65A5039-4E30-3EFC-92F3-C98F58C33087}"/>
              </a:ext>
            </a:extLst>
          </p:cNvPr>
          <p:cNvSpPr txBox="1"/>
          <p:nvPr/>
        </p:nvSpPr>
        <p:spPr>
          <a:xfrm>
            <a:off x="383863" y="1737449"/>
            <a:ext cx="261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bg1"/>
                </a:solidFill>
                <a:latin typeface="Roboto"/>
              </a:rPr>
              <a:t>SITUAÇÃO RACE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130A71F-3799-C4DB-1759-F16B0B6CCA5D}"/>
              </a:ext>
            </a:extLst>
          </p:cNvPr>
          <p:cNvSpPr txBox="1"/>
          <p:nvPr/>
        </p:nvSpPr>
        <p:spPr>
          <a:xfrm>
            <a:off x="439519" y="3317026"/>
            <a:ext cx="261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Roboto"/>
              </a:rPr>
              <a:t>OBJETIVOS RACE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C57CE99A-F4EF-7723-104C-22F3AAC97073}"/>
              </a:ext>
            </a:extLst>
          </p:cNvPr>
          <p:cNvSpPr txBox="1"/>
          <p:nvPr/>
        </p:nvSpPr>
        <p:spPr>
          <a:xfrm>
            <a:off x="439519" y="5109241"/>
            <a:ext cx="5306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bg1"/>
                </a:solidFill>
                <a:latin typeface="Roboto"/>
              </a:rPr>
              <a:t>AÇÕES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5890B03-2081-8FF4-3012-8F8F58F516EF}"/>
              </a:ext>
            </a:extLst>
          </p:cNvPr>
          <p:cNvSpPr txBox="1"/>
          <p:nvPr/>
        </p:nvSpPr>
        <p:spPr>
          <a:xfrm>
            <a:off x="5869149" y="5109242"/>
            <a:ext cx="5802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Roboto"/>
              </a:rPr>
              <a:t>CONTROLO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66D4410C-072D-1947-BAF1-07C0D8DF9E64}"/>
              </a:ext>
            </a:extLst>
          </p:cNvPr>
          <p:cNvSpPr txBox="1"/>
          <p:nvPr/>
        </p:nvSpPr>
        <p:spPr>
          <a:xfrm>
            <a:off x="8621068" y="2527003"/>
            <a:ext cx="3050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Roboto"/>
              </a:rPr>
              <a:t>TÁTICAS RACE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B94725A9-ED9E-3EF1-05FB-34520C9382D8}"/>
              </a:ext>
            </a:extLst>
          </p:cNvPr>
          <p:cNvSpPr txBox="1"/>
          <p:nvPr/>
        </p:nvSpPr>
        <p:spPr>
          <a:xfrm>
            <a:off x="5912281" y="1598948"/>
            <a:ext cx="261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Roboto"/>
              </a:rPr>
              <a:t>ESTRATÉGIA: MKT DE CONTEUDO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2E482D65-E849-230D-78B6-8074495242F9}"/>
              </a:ext>
            </a:extLst>
          </p:cNvPr>
          <p:cNvSpPr txBox="1"/>
          <p:nvPr/>
        </p:nvSpPr>
        <p:spPr>
          <a:xfrm>
            <a:off x="5869149" y="3179104"/>
            <a:ext cx="261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Roboto"/>
              </a:rPr>
              <a:t>ESTRATÉGIA:</a:t>
            </a:r>
          </a:p>
          <a:p>
            <a:r>
              <a:rPr lang="pt-PT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Roboto"/>
              </a:rPr>
              <a:t>COMUNICAÇÃO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9D9FBE6D-5539-80DB-7355-7FE9F7FE27AA}"/>
              </a:ext>
            </a:extLst>
          </p:cNvPr>
          <p:cNvSpPr txBox="1"/>
          <p:nvPr/>
        </p:nvSpPr>
        <p:spPr>
          <a:xfrm>
            <a:off x="3154334" y="3040603"/>
            <a:ext cx="261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Roboto"/>
              </a:rPr>
              <a:t>ESTRATÉGIA: PROPOSTA DE VALOR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11F5058E-C8B0-FFAF-A7DC-90EF39D09360}"/>
              </a:ext>
            </a:extLst>
          </p:cNvPr>
          <p:cNvSpPr txBox="1"/>
          <p:nvPr/>
        </p:nvSpPr>
        <p:spPr>
          <a:xfrm>
            <a:off x="3154334" y="1598949"/>
            <a:ext cx="261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Roboto"/>
              </a:rPr>
              <a:t>ESTRATÉGIA: TARGET</a:t>
            </a:r>
          </a:p>
        </p:txBody>
      </p:sp>
      <p:sp>
        <p:nvSpPr>
          <p:cNvPr id="22" name="TextBox 2">
            <a:extLst>
              <a:ext uri="{FF2B5EF4-FFF2-40B4-BE49-F238E27FC236}">
                <a16:creationId xmlns:a16="http://schemas.microsoft.com/office/drawing/2014/main" id="{AE8418EA-3ED2-5847-A79C-E0AE9622C136}"/>
              </a:ext>
            </a:extLst>
          </p:cNvPr>
          <p:cNvSpPr txBox="1"/>
          <p:nvPr/>
        </p:nvSpPr>
        <p:spPr>
          <a:xfrm>
            <a:off x="5744" y="490251"/>
            <a:ext cx="102932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>
                <a:solidFill>
                  <a:srgbClr val="D095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EXERCICIO: CONSTRUIR UMA ESTRATÉGIA ONLINE</a:t>
            </a:r>
            <a:endParaRPr lang="en-PT" sz="2800" dirty="0">
              <a:solidFill>
                <a:srgbClr val="D095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690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564D4FCB-29A3-70A7-E176-83F715476BB4}"/>
              </a:ext>
            </a:extLst>
          </p:cNvPr>
          <p:cNvSpPr/>
          <p:nvPr/>
        </p:nvSpPr>
        <p:spPr>
          <a:xfrm>
            <a:off x="637309" y="355600"/>
            <a:ext cx="822036" cy="82550"/>
          </a:xfrm>
          <a:prstGeom prst="rect">
            <a:avLst/>
          </a:prstGeom>
          <a:solidFill>
            <a:srgbClr val="1600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EE8E520E-4DB5-F5F7-D3E4-822D523EE4CE}"/>
              </a:ext>
            </a:extLst>
          </p:cNvPr>
          <p:cNvSpPr/>
          <p:nvPr/>
        </p:nvSpPr>
        <p:spPr>
          <a:xfrm>
            <a:off x="233450" y="1065572"/>
            <a:ext cx="5216824" cy="5079160"/>
          </a:xfrm>
          <a:custGeom>
            <a:avLst/>
            <a:gdLst>
              <a:gd name="connsiteX0" fmla="*/ 0 w 5216824"/>
              <a:gd name="connsiteY0" fmla="*/ 0 h 5079160"/>
              <a:gd name="connsiteX1" fmla="*/ 652103 w 5216824"/>
              <a:gd name="connsiteY1" fmla="*/ 0 h 5079160"/>
              <a:gd name="connsiteX2" fmla="*/ 1304206 w 5216824"/>
              <a:gd name="connsiteY2" fmla="*/ 0 h 5079160"/>
              <a:gd name="connsiteX3" fmla="*/ 1956309 w 5216824"/>
              <a:gd name="connsiteY3" fmla="*/ 0 h 5079160"/>
              <a:gd name="connsiteX4" fmla="*/ 2504076 w 5216824"/>
              <a:gd name="connsiteY4" fmla="*/ 0 h 5079160"/>
              <a:gd name="connsiteX5" fmla="*/ 3156179 w 5216824"/>
              <a:gd name="connsiteY5" fmla="*/ 0 h 5079160"/>
              <a:gd name="connsiteX6" fmla="*/ 3703945 w 5216824"/>
              <a:gd name="connsiteY6" fmla="*/ 0 h 5079160"/>
              <a:gd name="connsiteX7" fmla="*/ 4460385 w 5216824"/>
              <a:gd name="connsiteY7" fmla="*/ 0 h 5079160"/>
              <a:gd name="connsiteX8" fmla="*/ 5216824 w 5216824"/>
              <a:gd name="connsiteY8" fmla="*/ 0 h 5079160"/>
              <a:gd name="connsiteX9" fmla="*/ 5216824 w 5216824"/>
              <a:gd name="connsiteY9" fmla="*/ 685687 h 5079160"/>
              <a:gd name="connsiteX10" fmla="*/ 5216824 w 5216824"/>
              <a:gd name="connsiteY10" fmla="*/ 1320582 h 5079160"/>
              <a:gd name="connsiteX11" fmla="*/ 5216824 w 5216824"/>
              <a:gd name="connsiteY11" fmla="*/ 1955477 h 5079160"/>
              <a:gd name="connsiteX12" fmla="*/ 5216824 w 5216824"/>
              <a:gd name="connsiteY12" fmla="*/ 2437997 h 5079160"/>
              <a:gd name="connsiteX13" fmla="*/ 5216824 w 5216824"/>
              <a:gd name="connsiteY13" fmla="*/ 3072892 h 5079160"/>
              <a:gd name="connsiteX14" fmla="*/ 5216824 w 5216824"/>
              <a:gd name="connsiteY14" fmla="*/ 3656995 h 5079160"/>
              <a:gd name="connsiteX15" fmla="*/ 5216824 w 5216824"/>
              <a:gd name="connsiteY15" fmla="*/ 4190307 h 5079160"/>
              <a:gd name="connsiteX16" fmla="*/ 5216824 w 5216824"/>
              <a:gd name="connsiteY16" fmla="*/ 5079160 h 5079160"/>
              <a:gd name="connsiteX17" fmla="*/ 4721226 w 5216824"/>
              <a:gd name="connsiteY17" fmla="*/ 5079160 h 5079160"/>
              <a:gd name="connsiteX18" fmla="*/ 4016954 w 5216824"/>
              <a:gd name="connsiteY18" fmla="*/ 5079160 h 5079160"/>
              <a:gd name="connsiteX19" fmla="*/ 3469188 w 5216824"/>
              <a:gd name="connsiteY19" fmla="*/ 5079160 h 5079160"/>
              <a:gd name="connsiteX20" fmla="*/ 2764917 w 5216824"/>
              <a:gd name="connsiteY20" fmla="*/ 5079160 h 5079160"/>
              <a:gd name="connsiteX21" fmla="*/ 2269318 w 5216824"/>
              <a:gd name="connsiteY21" fmla="*/ 5079160 h 5079160"/>
              <a:gd name="connsiteX22" fmla="*/ 1773720 w 5216824"/>
              <a:gd name="connsiteY22" fmla="*/ 5079160 h 5079160"/>
              <a:gd name="connsiteX23" fmla="*/ 1173785 w 5216824"/>
              <a:gd name="connsiteY23" fmla="*/ 5079160 h 5079160"/>
              <a:gd name="connsiteX24" fmla="*/ 573851 w 5216824"/>
              <a:gd name="connsiteY24" fmla="*/ 5079160 h 5079160"/>
              <a:gd name="connsiteX25" fmla="*/ 0 w 5216824"/>
              <a:gd name="connsiteY25" fmla="*/ 5079160 h 5079160"/>
              <a:gd name="connsiteX26" fmla="*/ 0 w 5216824"/>
              <a:gd name="connsiteY26" fmla="*/ 4393473 h 5079160"/>
              <a:gd name="connsiteX27" fmla="*/ 0 w 5216824"/>
              <a:gd name="connsiteY27" fmla="*/ 3809370 h 5079160"/>
              <a:gd name="connsiteX28" fmla="*/ 0 w 5216824"/>
              <a:gd name="connsiteY28" fmla="*/ 3225267 h 5079160"/>
              <a:gd name="connsiteX29" fmla="*/ 0 w 5216824"/>
              <a:gd name="connsiteY29" fmla="*/ 2742746 h 5079160"/>
              <a:gd name="connsiteX30" fmla="*/ 0 w 5216824"/>
              <a:gd name="connsiteY30" fmla="*/ 2057060 h 5079160"/>
              <a:gd name="connsiteX31" fmla="*/ 0 w 5216824"/>
              <a:gd name="connsiteY31" fmla="*/ 1472956 h 5079160"/>
              <a:gd name="connsiteX32" fmla="*/ 0 w 5216824"/>
              <a:gd name="connsiteY32" fmla="*/ 939645 h 5079160"/>
              <a:gd name="connsiteX33" fmla="*/ 0 w 5216824"/>
              <a:gd name="connsiteY33" fmla="*/ 0 h 507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5216824" h="5079160" extrusionOk="0">
                <a:moveTo>
                  <a:pt x="0" y="0"/>
                </a:moveTo>
                <a:cubicBezTo>
                  <a:pt x="146607" y="-5850"/>
                  <a:pt x="369637" y="-6825"/>
                  <a:pt x="652103" y="0"/>
                </a:cubicBezTo>
                <a:cubicBezTo>
                  <a:pt x="934569" y="6825"/>
                  <a:pt x="997552" y="-14956"/>
                  <a:pt x="1304206" y="0"/>
                </a:cubicBezTo>
                <a:cubicBezTo>
                  <a:pt x="1610860" y="14956"/>
                  <a:pt x="1636547" y="-9620"/>
                  <a:pt x="1956309" y="0"/>
                </a:cubicBezTo>
                <a:cubicBezTo>
                  <a:pt x="2276071" y="9620"/>
                  <a:pt x="2317941" y="-22771"/>
                  <a:pt x="2504076" y="0"/>
                </a:cubicBezTo>
                <a:cubicBezTo>
                  <a:pt x="2690211" y="22771"/>
                  <a:pt x="2988644" y="10069"/>
                  <a:pt x="3156179" y="0"/>
                </a:cubicBezTo>
                <a:cubicBezTo>
                  <a:pt x="3323714" y="-10069"/>
                  <a:pt x="3460902" y="-9283"/>
                  <a:pt x="3703945" y="0"/>
                </a:cubicBezTo>
                <a:cubicBezTo>
                  <a:pt x="3946988" y="9283"/>
                  <a:pt x="4207190" y="29456"/>
                  <a:pt x="4460385" y="0"/>
                </a:cubicBezTo>
                <a:cubicBezTo>
                  <a:pt x="4713580" y="-29456"/>
                  <a:pt x="4969387" y="-13116"/>
                  <a:pt x="5216824" y="0"/>
                </a:cubicBezTo>
                <a:cubicBezTo>
                  <a:pt x="5183609" y="237448"/>
                  <a:pt x="5207199" y="508990"/>
                  <a:pt x="5216824" y="685687"/>
                </a:cubicBezTo>
                <a:cubicBezTo>
                  <a:pt x="5226449" y="862384"/>
                  <a:pt x="5189142" y="1189552"/>
                  <a:pt x="5216824" y="1320582"/>
                </a:cubicBezTo>
                <a:cubicBezTo>
                  <a:pt x="5244506" y="1451612"/>
                  <a:pt x="5228117" y="1704837"/>
                  <a:pt x="5216824" y="1955477"/>
                </a:cubicBezTo>
                <a:cubicBezTo>
                  <a:pt x="5205531" y="2206118"/>
                  <a:pt x="5237900" y="2313318"/>
                  <a:pt x="5216824" y="2437997"/>
                </a:cubicBezTo>
                <a:cubicBezTo>
                  <a:pt x="5195748" y="2562676"/>
                  <a:pt x="5240440" y="2882954"/>
                  <a:pt x="5216824" y="3072892"/>
                </a:cubicBezTo>
                <a:cubicBezTo>
                  <a:pt x="5193208" y="3262830"/>
                  <a:pt x="5226578" y="3524020"/>
                  <a:pt x="5216824" y="3656995"/>
                </a:cubicBezTo>
                <a:cubicBezTo>
                  <a:pt x="5207070" y="3789970"/>
                  <a:pt x="5195569" y="3947814"/>
                  <a:pt x="5216824" y="4190307"/>
                </a:cubicBezTo>
                <a:cubicBezTo>
                  <a:pt x="5238079" y="4432800"/>
                  <a:pt x="5253341" y="4889873"/>
                  <a:pt x="5216824" y="5079160"/>
                </a:cubicBezTo>
                <a:cubicBezTo>
                  <a:pt x="5027806" y="5075057"/>
                  <a:pt x="4968126" y="5059989"/>
                  <a:pt x="4721226" y="5079160"/>
                </a:cubicBezTo>
                <a:cubicBezTo>
                  <a:pt x="4474326" y="5098331"/>
                  <a:pt x="4348771" y="5083498"/>
                  <a:pt x="4016954" y="5079160"/>
                </a:cubicBezTo>
                <a:cubicBezTo>
                  <a:pt x="3685137" y="5074822"/>
                  <a:pt x="3628495" y="5064198"/>
                  <a:pt x="3469188" y="5079160"/>
                </a:cubicBezTo>
                <a:cubicBezTo>
                  <a:pt x="3309881" y="5094122"/>
                  <a:pt x="3094728" y="5078243"/>
                  <a:pt x="2764917" y="5079160"/>
                </a:cubicBezTo>
                <a:cubicBezTo>
                  <a:pt x="2435106" y="5080077"/>
                  <a:pt x="2481556" y="5058238"/>
                  <a:pt x="2269318" y="5079160"/>
                </a:cubicBezTo>
                <a:cubicBezTo>
                  <a:pt x="2057080" y="5100082"/>
                  <a:pt x="1989796" y="5100909"/>
                  <a:pt x="1773720" y="5079160"/>
                </a:cubicBezTo>
                <a:cubicBezTo>
                  <a:pt x="1557644" y="5057411"/>
                  <a:pt x="1447636" y="5060040"/>
                  <a:pt x="1173785" y="5079160"/>
                </a:cubicBezTo>
                <a:cubicBezTo>
                  <a:pt x="899935" y="5098280"/>
                  <a:pt x="822483" y="5057036"/>
                  <a:pt x="573851" y="5079160"/>
                </a:cubicBezTo>
                <a:cubicBezTo>
                  <a:pt x="325219" y="5101284"/>
                  <a:pt x="256346" y="5085298"/>
                  <a:pt x="0" y="5079160"/>
                </a:cubicBezTo>
                <a:cubicBezTo>
                  <a:pt x="5675" y="4795536"/>
                  <a:pt x="-17858" y="4634226"/>
                  <a:pt x="0" y="4393473"/>
                </a:cubicBezTo>
                <a:cubicBezTo>
                  <a:pt x="17858" y="4152720"/>
                  <a:pt x="727" y="4035160"/>
                  <a:pt x="0" y="3809370"/>
                </a:cubicBezTo>
                <a:cubicBezTo>
                  <a:pt x="-727" y="3583580"/>
                  <a:pt x="24778" y="3353271"/>
                  <a:pt x="0" y="3225267"/>
                </a:cubicBezTo>
                <a:cubicBezTo>
                  <a:pt x="-24778" y="3097263"/>
                  <a:pt x="-15064" y="2934348"/>
                  <a:pt x="0" y="2742746"/>
                </a:cubicBezTo>
                <a:cubicBezTo>
                  <a:pt x="15064" y="2551144"/>
                  <a:pt x="-23761" y="2353214"/>
                  <a:pt x="0" y="2057060"/>
                </a:cubicBezTo>
                <a:cubicBezTo>
                  <a:pt x="23761" y="1760906"/>
                  <a:pt x="27350" y="1678130"/>
                  <a:pt x="0" y="1472956"/>
                </a:cubicBezTo>
                <a:cubicBezTo>
                  <a:pt x="-27350" y="1267782"/>
                  <a:pt x="-14273" y="1141175"/>
                  <a:pt x="0" y="939645"/>
                </a:cubicBezTo>
                <a:cubicBezTo>
                  <a:pt x="14273" y="738115"/>
                  <a:pt x="27926" y="290173"/>
                  <a:pt x="0" y="0"/>
                </a:cubicBezTo>
                <a:close/>
              </a:path>
            </a:pathLst>
          </a:custGeom>
          <a:noFill/>
          <a:ln>
            <a:solidFill>
              <a:srgbClr val="1600CF"/>
            </a:solidFill>
            <a:extLst>
              <a:ext uri="{C807C97D-BFC1-408E-A445-0C87EB9F89A2}">
                <ask:lineSketchStyleProps xmlns:ask="http://schemas.microsoft.com/office/drawing/2018/sketchyshapes" sd="30406237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88ECE6C-8D2C-0A32-09F6-E2EF37A6B491}"/>
              </a:ext>
            </a:extLst>
          </p:cNvPr>
          <p:cNvSpPr txBox="1"/>
          <p:nvPr/>
        </p:nvSpPr>
        <p:spPr>
          <a:xfrm>
            <a:off x="214898" y="1633306"/>
            <a:ext cx="261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bg1"/>
                </a:solidFill>
                <a:latin typeface="Roboto"/>
              </a:rPr>
              <a:t>SITUAÇÃO RACE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B43C528-FB9E-2E70-5E06-6AECFE4E2680}"/>
              </a:ext>
            </a:extLst>
          </p:cNvPr>
          <p:cNvSpPr txBox="1"/>
          <p:nvPr/>
        </p:nvSpPr>
        <p:spPr>
          <a:xfrm>
            <a:off x="341244" y="1304216"/>
            <a:ext cx="494937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dirty="0">
                <a:latin typeface="Roboto"/>
              </a:rPr>
              <a:t>SITUAÇÃO RACE</a:t>
            </a:r>
          </a:p>
          <a:p>
            <a:r>
              <a:rPr lang="pt-PT" sz="1000" dirty="0">
                <a:latin typeface="Roboto"/>
              </a:rPr>
              <a:t>Deve seguir a Jornada de Cliente (</a:t>
            </a:r>
            <a:r>
              <a:rPr lang="pt-PT" sz="1000" dirty="0" err="1">
                <a:latin typeface="Roboto"/>
              </a:rPr>
              <a:t>framework</a:t>
            </a:r>
            <a:r>
              <a:rPr lang="pt-PT" sz="1000" dirty="0">
                <a:latin typeface="Roboto"/>
              </a:rPr>
              <a:t> RACE) e não deve ter limite de tempo </a:t>
            </a:r>
            <a:r>
              <a:rPr lang="pt-PT" sz="1000" dirty="0">
                <a:latin typeface="Roboto"/>
                <a:sym typeface="Wingdings" panose="05000000000000000000" pitchFamily="2" charset="2"/>
              </a:rPr>
              <a:t> devemos nomear todas as situações identificadas </a:t>
            </a:r>
            <a:endParaRPr lang="pt-PT" sz="1000" dirty="0">
              <a:latin typeface="Roboto"/>
            </a:endParaRPr>
          </a:p>
          <a:p>
            <a:endParaRPr lang="pt-PT" sz="1600" dirty="0">
              <a:latin typeface="Roboto"/>
            </a:endParaRPr>
          </a:p>
          <a:p>
            <a:r>
              <a:rPr lang="pt-PT" sz="1600" b="1" dirty="0">
                <a:latin typeface="Roboto"/>
              </a:rPr>
              <a:t>R:</a:t>
            </a:r>
          </a:p>
          <a:p>
            <a:endParaRPr lang="pt-PT" sz="1600" dirty="0">
              <a:latin typeface="Roboto"/>
            </a:endParaRPr>
          </a:p>
          <a:p>
            <a:r>
              <a:rPr lang="pt-PT" sz="1600" b="1" dirty="0">
                <a:latin typeface="Roboto"/>
              </a:rPr>
              <a:t>A:</a:t>
            </a:r>
            <a:endParaRPr lang="pt-PT" sz="1600" dirty="0">
              <a:latin typeface="Roboto"/>
            </a:endParaRPr>
          </a:p>
          <a:p>
            <a:endParaRPr lang="pt-PT" sz="1600" dirty="0">
              <a:latin typeface="Roboto"/>
            </a:endParaRPr>
          </a:p>
          <a:p>
            <a:r>
              <a:rPr lang="pt-PT" sz="1600" b="1" dirty="0">
                <a:latin typeface="Roboto"/>
              </a:rPr>
              <a:t>C:</a:t>
            </a:r>
          </a:p>
          <a:p>
            <a:endParaRPr lang="pt-PT" sz="1600" dirty="0">
              <a:latin typeface="Roboto"/>
            </a:endParaRPr>
          </a:p>
          <a:p>
            <a:r>
              <a:rPr lang="pt-PT" sz="1600" b="1" dirty="0">
                <a:latin typeface="Roboto"/>
              </a:rPr>
              <a:t>E:</a:t>
            </a:r>
            <a:endParaRPr lang="pt-PT" sz="1600" dirty="0">
              <a:latin typeface="Roboto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72BC727C-856C-536B-F2E9-B2D5E703DAC0}"/>
              </a:ext>
            </a:extLst>
          </p:cNvPr>
          <p:cNvSpPr/>
          <p:nvPr/>
        </p:nvSpPr>
        <p:spPr>
          <a:xfrm>
            <a:off x="5766400" y="1095021"/>
            <a:ext cx="5216824" cy="5079160"/>
          </a:xfrm>
          <a:custGeom>
            <a:avLst/>
            <a:gdLst>
              <a:gd name="connsiteX0" fmla="*/ 0 w 5216824"/>
              <a:gd name="connsiteY0" fmla="*/ 0 h 5079160"/>
              <a:gd name="connsiteX1" fmla="*/ 652103 w 5216824"/>
              <a:gd name="connsiteY1" fmla="*/ 0 h 5079160"/>
              <a:gd name="connsiteX2" fmla="*/ 1304206 w 5216824"/>
              <a:gd name="connsiteY2" fmla="*/ 0 h 5079160"/>
              <a:gd name="connsiteX3" fmla="*/ 1956309 w 5216824"/>
              <a:gd name="connsiteY3" fmla="*/ 0 h 5079160"/>
              <a:gd name="connsiteX4" fmla="*/ 2504076 w 5216824"/>
              <a:gd name="connsiteY4" fmla="*/ 0 h 5079160"/>
              <a:gd name="connsiteX5" fmla="*/ 3156179 w 5216824"/>
              <a:gd name="connsiteY5" fmla="*/ 0 h 5079160"/>
              <a:gd name="connsiteX6" fmla="*/ 3703945 w 5216824"/>
              <a:gd name="connsiteY6" fmla="*/ 0 h 5079160"/>
              <a:gd name="connsiteX7" fmla="*/ 4460385 w 5216824"/>
              <a:gd name="connsiteY7" fmla="*/ 0 h 5079160"/>
              <a:gd name="connsiteX8" fmla="*/ 5216824 w 5216824"/>
              <a:gd name="connsiteY8" fmla="*/ 0 h 5079160"/>
              <a:gd name="connsiteX9" fmla="*/ 5216824 w 5216824"/>
              <a:gd name="connsiteY9" fmla="*/ 685687 h 5079160"/>
              <a:gd name="connsiteX10" fmla="*/ 5216824 w 5216824"/>
              <a:gd name="connsiteY10" fmla="*/ 1320582 h 5079160"/>
              <a:gd name="connsiteX11" fmla="*/ 5216824 w 5216824"/>
              <a:gd name="connsiteY11" fmla="*/ 1955477 h 5079160"/>
              <a:gd name="connsiteX12" fmla="*/ 5216824 w 5216824"/>
              <a:gd name="connsiteY12" fmla="*/ 2437997 h 5079160"/>
              <a:gd name="connsiteX13" fmla="*/ 5216824 w 5216824"/>
              <a:gd name="connsiteY13" fmla="*/ 3072892 h 5079160"/>
              <a:gd name="connsiteX14" fmla="*/ 5216824 w 5216824"/>
              <a:gd name="connsiteY14" fmla="*/ 3656995 h 5079160"/>
              <a:gd name="connsiteX15" fmla="*/ 5216824 w 5216824"/>
              <a:gd name="connsiteY15" fmla="*/ 4190307 h 5079160"/>
              <a:gd name="connsiteX16" fmla="*/ 5216824 w 5216824"/>
              <a:gd name="connsiteY16" fmla="*/ 5079160 h 5079160"/>
              <a:gd name="connsiteX17" fmla="*/ 4721226 w 5216824"/>
              <a:gd name="connsiteY17" fmla="*/ 5079160 h 5079160"/>
              <a:gd name="connsiteX18" fmla="*/ 4016954 w 5216824"/>
              <a:gd name="connsiteY18" fmla="*/ 5079160 h 5079160"/>
              <a:gd name="connsiteX19" fmla="*/ 3469188 w 5216824"/>
              <a:gd name="connsiteY19" fmla="*/ 5079160 h 5079160"/>
              <a:gd name="connsiteX20" fmla="*/ 2764917 w 5216824"/>
              <a:gd name="connsiteY20" fmla="*/ 5079160 h 5079160"/>
              <a:gd name="connsiteX21" fmla="*/ 2269318 w 5216824"/>
              <a:gd name="connsiteY21" fmla="*/ 5079160 h 5079160"/>
              <a:gd name="connsiteX22" fmla="*/ 1773720 w 5216824"/>
              <a:gd name="connsiteY22" fmla="*/ 5079160 h 5079160"/>
              <a:gd name="connsiteX23" fmla="*/ 1173785 w 5216824"/>
              <a:gd name="connsiteY23" fmla="*/ 5079160 h 5079160"/>
              <a:gd name="connsiteX24" fmla="*/ 573851 w 5216824"/>
              <a:gd name="connsiteY24" fmla="*/ 5079160 h 5079160"/>
              <a:gd name="connsiteX25" fmla="*/ 0 w 5216824"/>
              <a:gd name="connsiteY25" fmla="*/ 5079160 h 5079160"/>
              <a:gd name="connsiteX26" fmla="*/ 0 w 5216824"/>
              <a:gd name="connsiteY26" fmla="*/ 4393473 h 5079160"/>
              <a:gd name="connsiteX27" fmla="*/ 0 w 5216824"/>
              <a:gd name="connsiteY27" fmla="*/ 3809370 h 5079160"/>
              <a:gd name="connsiteX28" fmla="*/ 0 w 5216824"/>
              <a:gd name="connsiteY28" fmla="*/ 3225267 h 5079160"/>
              <a:gd name="connsiteX29" fmla="*/ 0 w 5216824"/>
              <a:gd name="connsiteY29" fmla="*/ 2742746 h 5079160"/>
              <a:gd name="connsiteX30" fmla="*/ 0 w 5216824"/>
              <a:gd name="connsiteY30" fmla="*/ 2057060 h 5079160"/>
              <a:gd name="connsiteX31" fmla="*/ 0 w 5216824"/>
              <a:gd name="connsiteY31" fmla="*/ 1472956 h 5079160"/>
              <a:gd name="connsiteX32" fmla="*/ 0 w 5216824"/>
              <a:gd name="connsiteY32" fmla="*/ 939645 h 5079160"/>
              <a:gd name="connsiteX33" fmla="*/ 0 w 5216824"/>
              <a:gd name="connsiteY33" fmla="*/ 0 h 507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5216824" h="5079160" extrusionOk="0">
                <a:moveTo>
                  <a:pt x="0" y="0"/>
                </a:moveTo>
                <a:cubicBezTo>
                  <a:pt x="146607" y="-5850"/>
                  <a:pt x="369637" y="-6825"/>
                  <a:pt x="652103" y="0"/>
                </a:cubicBezTo>
                <a:cubicBezTo>
                  <a:pt x="934569" y="6825"/>
                  <a:pt x="997552" y="-14956"/>
                  <a:pt x="1304206" y="0"/>
                </a:cubicBezTo>
                <a:cubicBezTo>
                  <a:pt x="1610860" y="14956"/>
                  <a:pt x="1636547" y="-9620"/>
                  <a:pt x="1956309" y="0"/>
                </a:cubicBezTo>
                <a:cubicBezTo>
                  <a:pt x="2276071" y="9620"/>
                  <a:pt x="2317941" y="-22771"/>
                  <a:pt x="2504076" y="0"/>
                </a:cubicBezTo>
                <a:cubicBezTo>
                  <a:pt x="2690211" y="22771"/>
                  <a:pt x="2988644" y="10069"/>
                  <a:pt x="3156179" y="0"/>
                </a:cubicBezTo>
                <a:cubicBezTo>
                  <a:pt x="3323714" y="-10069"/>
                  <a:pt x="3460902" y="-9283"/>
                  <a:pt x="3703945" y="0"/>
                </a:cubicBezTo>
                <a:cubicBezTo>
                  <a:pt x="3946988" y="9283"/>
                  <a:pt x="4207190" y="29456"/>
                  <a:pt x="4460385" y="0"/>
                </a:cubicBezTo>
                <a:cubicBezTo>
                  <a:pt x="4713580" y="-29456"/>
                  <a:pt x="4969387" y="-13116"/>
                  <a:pt x="5216824" y="0"/>
                </a:cubicBezTo>
                <a:cubicBezTo>
                  <a:pt x="5183609" y="237448"/>
                  <a:pt x="5207199" y="508990"/>
                  <a:pt x="5216824" y="685687"/>
                </a:cubicBezTo>
                <a:cubicBezTo>
                  <a:pt x="5226449" y="862384"/>
                  <a:pt x="5189142" y="1189552"/>
                  <a:pt x="5216824" y="1320582"/>
                </a:cubicBezTo>
                <a:cubicBezTo>
                  <a:pt x="5244506" y="1451612"/>
                  <a:pt x="5228117" y="1704837"/>
                  <a:pt x="5216824" y="1955477"/>
                </a:cubicBezTo>
                <a:cubicBezTo>
                  <a:pt x="5205531" y="2206118"/>
                  <a:pt x="5237900" y="2313318"/>
                  <a:pt x="5216824" y="2437997"/>
                </a:cubicBezTo>
                <a:cubicBezTo>
                  <a:pt x="5195748" y="2562676"/>
                  <a:pt x="5240440" y="2882954"/>
                  <a:pt x="5216824" y="3072892"/>
                </a:cubicBezTo>
                <a:cubicBezTo>
                  <a:pt x="5193208" y="3262830"/>
                  <a:pt x="5226578" y="3524020"/>
                  <a:pt x="5216824" y="3656995"/>
                </a:cubicBezTo>
                <a:cubicBezTo>
                  <a:pt x="5207070" y="3789970"/>
                  <a:pt x="5195569" y="3947814"/>
                  <a:pt x="5216824" y="4190307"/>
                </a:cubicBezTo>
                <a:cubicBezTo>
                  <a:pt x="5238079" y="4432800"/>
                  <a:pt x="5253341" y="4889873"/>
                  <a:pt x="5216824" y="5079160"/>
                </a:cubicBezTo>
                <a:cubicBezTo>
                  <a:pt x="5027806" y="5075057"/>
                  <a:pt x="4968126" y="5059989"/>
                  <a:pt x="4721226" y="5079160"/>
                </a:cubicBezTo>
                <a:cubicBezTo>
                  <a:pt x="4474326" y="5098331"/>
                  <a:pt x="4348771" y="5083498"/>
                  <a:pt x="4016954" y="5079160"/>
                </a:cubicBezTo>
                <a:cubicBezTo>
                  <a:pt x="3685137" y="5074822"/>
                  <a:pt x="3628495" y="5064198"/>
                  <a:pt x="3469188" y="5079160"/>
                </a:cubicBezTo>
                <a:cubicBezTo>
                  <a:pt x="3309881" y="5094122"/>
                  <a:pt x="3094728" y="5078243"/>
                  <a:pt x="2764917" y="5079160"/>
                </a:cubicBezTo>
                <a:cubicBezTo>
                  <a:pt x="2435106" y="5080077"/>
                  <a:pt x="2481556" y="5058238"/>
                  <a:pt x="2269318" y="5079160"/>
                </a:cubicBezTo>
                <a:cubicBezTo>
                  <a:pt x="2057080" y="5100082"/>
                  <a:pt x="1989796" y="5100909"/>
                  <a:pt x="1773720" y="5079160"/>
                </a:cubicBezTo>
                <a:cubicBezTo>
                  <a:pt x="1557644" y="5057411"/>
                  <a:pt x="1447636" y="5060040"/>
                  <a:pt x="1173785" y="5079160"/>
                </a:cubicBezTo>
                <a:cubicBezTo>
                  <a:pt x="899935" y="5098280"/>
                  <a:pt x="822483" y="5057036"/>
                  <a:pt x="573851" y="5079160"/>
                </a:cubicBezTo>
                <a:cubicBezTo>
                  <a:pt x="325219" y="5101284"/>
                  <a:pt x="256346" y="5085298"/>
                  <a:pt x="0" y="5079160"/>
                </a:cubicBezTo>
                <a:cubicBezTo>
                  <a:pt x="5675" y="4795536"/>
                  <a:pt x="-17858" y="4634226"/>
                  <a:pt x="0" y="4393473"/>
                </a:cubicBezTo>
                <a:cubicBezTo>
                  <a:pt x="17858" y="4152720"/>
                  <a:pt x="727" y="4035160"/>
                  <a:pt x="0" y="3809370"/>
                </a:cubicBezTo>
                <a:cubicBezTo>
                  <a:pt x="-727" y="3583580"/>
                  <a:pt x="24778" y="3353271"/>
                  <a:pt x="0" y="3225267"/>
                </a:cubicBezTo>
                <a:cubicBezTo>
                  <a:pt x="-24778" y="3097263"/>
                  <a:pt x="-15064" y="2934348"/>
                  <a:pt x="0" y="2742746"/>
                </a:cubicBezTo>
                <a:cubicBezTo>
                  <a:pt x="15064" y="2551144"/>
                  <a:pt x="-23761" y="2353214"/>
                  <a:pt x="0" y="2057060"/>
                </a:cubicBezTo>
                <a:cubicBezTo>
                  <a:pt x="23761" y="1760906"/>
                  <a:pt x="27350" y="1678130"/>
                  <a:pt x="0" y="1472956"/>
                </a:cubicBezTo>
                <a:cubicBezTo>
                  <a:pt x="-27350" y="1267782"/>
                  <a:pt x="-14273" y="1141175"/>
                  <a:pt x="0" y="939645"/>
                </a:cubicBezTo>
                <a:cubicBezTo>
                  <a:pt x="14273" y="738115"/>
                  <a:pt x="27926" y="290173"/>
                  <a:pt x="0" y="0"/>
                </a:cubicBezTo>
                <a:close/>
              </a:path>
            </a:pathLst>
          </a:custGeom>
          <a:noFill/>
          <a:ln>
            <a:solidFill>
              <a:srgbClr val="1600CF"/>
            </a:solidFill>
            <a:extLst>
              <a:ext uri="{C807C97D-BFC1-408E-A445-0C87EB9F89A2}">
                <ask:lineSketchStyleProps xmlns:ask="http://schemas.microsoft.com/office/drawing/2018/sketchyshapes" sd="30406237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A635831-7544-88D0-63E6-76C2A6BF3089}"/>
              </a:ext>
            </a:extLst>
          </p:cNvPr>
          <p:cNvSpPr txBox="1"/>
          <p:nvPr/>
        </p:nvSpPr>
        <p:spPr>
          <a:xfrm>
            <a:off x="5874194" y="1304216"/>
            <a:ext cx="49493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dirty="0">
                <a:latin typeface="Roboto"/>
              </a:rPr>
              <a:t>AÇÕES</a:t>
            </a:r>
          </a:p>
          <a:p>
            <a:r>
              <a:rPr lang="pt-PT" sz="1000" dirty="0">
                <a:latin typeface="Roboto"/>
              </a:rPr>
              <a:t>Deve ser possível concluir as ações num espaço de tempo definido (normalmente um ano, com auditoria trimestral). Atenção que não devem ser extremamente detalhadas, como as táticas. O objetivo é planificar temporalmente, e naturalmente priorizar, o solucionamento das nossas situações</a:t>
            </a:r>
          </a:p>
          <a:p>
            <a:endParaRPr lang="pt-PT" sz="1000" b="1" dirty="0">
              <a:latin typeface="Robot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>
              <a:latin typeface="Robot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b="1" dirty="0">
                <a:latin typeface="Roboto"/>
              </a:rPr>
              <a:t>T1: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b="1" dirty="0">
              <a:latin typeface="Robot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b="1" dirty="0">
                <a:latin typeface="Roboto"/>
              </a:rPr>
              <a:t>T2: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b="1" dirty="0">
              <a:latin typeface="Robot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b="1" dirty="0">
                <a:latin typeface="Roboto"/>
              </a:rPr>
              <a:t>T3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b="1" dirty="0">
              <a:latin typeface="Robot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b="1" dirty="0">
                <a:latin typeface="Roboto"/>
              </a:rPr>
              <a:t>T4</a:t>
            </a:r>
          </a:p>
          <a:p>
            <a:endParaRPr lang="pt-PT" sz="1600" dirty="0">
              <a:latin typeface="Roboto"/>
            </a:endParaRP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9C819733-006B-B91B-D84C-217B169C5DEC}"/>
              </a:ext>
            </a:extLst>
          </p:cNvPr>
          <p:cNvSpPr txBox="1"/>
          <p:nvPr/>
        </p:nvSpPr>
        <p:spPr>
          <a:xfrm>
            <a:off x="5744" y="490251"/>
            <a:ext cx="102932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>
                <a:solidFill>
                  <a:srgbClr val="D095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EXERCICIO: CONSTRUIR UMA ESTRATÉGIA ONLINE</a:t>
            </a:r>
            <a:endParaRPr lang="en-PT" sz="2800" dirty="0">
              <a:solidFill>
                <a:srgbClr val="D095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732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Box 2">
            <a:extLst>
              <a:ext uri="{FF2B5EF4-FFF2-40B4-BE49-F238E27FC236}">
                <a16:creationId xmlns:a16="http://schemas.microsoft.com/office/drawing/2014/main" id="{21AC9821-FE13-C4CA-39B2-5B1499B763AE}"/>
              </a:ext>
            </a:extLst>
          </p:cNvPr>
          <p:cNvSpPr txBox="1"/>
          <p:nvPr/>
        </p:nvSpPr>
        <p:spPr>
          <a:xfrm>
            <a:off x="0" y="480819"/>
            <a:ext cx="10777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>
                <a:solidFill>
                  <a:srgbClr val="D095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EXERCICIO</a:t>
            </a:r>
            <a:endParaRPr lang="en-PT" sz="2800" dirty="0">
              <a:solidFill>
                <a:srgbClr val="D095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Retângulo 70">
            <a:extLst>
              <a:ext uri="{FF2B5EF4-FFF2-40B4-BE49-F238E27FC236}">
                <a16:creationId xmlns:a16="http://schemas.microsoft.com/office/drawing/2014/main" id="{04D94473-5F1E-B808-72B7-E2046E035450}"/>
              </a:ext>
            </a:extLst>
          </p:cNvPr>
          <p:cNvSpPr/>
          <p:nvPr/>
        </p:nvSpPr>
        <p:spPr>
          <a:xfrm>
            <a:off x="484842" y="1076443"/>
            <a:ext cx="5216824" cy="5079160"/>
          </a:xfrm>
          <a:custGeom>
            <a:avLst/>
            <a:gdLst>
              <a:gd name="connsiteX0" fmla="*/ 0 w 5216824"/>
              <a:gd name="connsiteY0" fmla="*/ 0 h 5079160"/>
              <a:gd name="connsiteX1" fmla="*/ 652103 w 5216824"/>
              <a:gd name="connsiteY1" fmla="*/ 0 h 5079160"/>
              <a:gd name="connsiteX2" fmla="*/ 1304206 w 5216824"/>
              <a:gd name="connsiteY2" fmla="*/ 0 h 5079160"/>
              <a:gd name="connsiteX3" fmla="*/ 1956309 w 5216824"/>
              <a:gd name="connsiteY3" fmla="*/ 0 h 5079160"/>
              <a:gd name="connsiteX4" fmla="*/ 2504076 w 5216824"/>
              <a:gd name="connsiteY4" fmla="*/ 0 h 5079160"/>
              <a:gd name="connsiteX5" fmla="*/ 3156179 w 5216824"/>
              <a:gd name="connsiteY5" fmla="*/ 0 h 5079160"/>
              <a:gd name="connsiteX6" fmla="*/ 3703945 w 5216824"/>
              <a:gd name="connsiteY6" fmla="*/ 0 h 5079160"/>
              <a:gd name="connsiteX7" fmla="*/ 4460385 w 5216824"/>
              <a:gd name="connsiteY7" fmla="*/ 0 h 5079160"/>
              <a:gd name="connsiteX8" fmla="*/ 5216824 w 5216824"/>
              <a:gd name="connsiteY8" fmla="*/ 0 h 5079160"/>
              <a:gd name="connsiteX9" fmla="*/ 5216824 w 5216824"/>
              <a:gd name="connsiteY9" fmla="*/ 685687 h 5079160"/>
              <a:gd name="connsiteX10" fmla="*/ 5216824 w 5216824"/>
              <a:gd name="connsiteY10" fmla="*/ 1320582 h 5079160"/>
              <a:gd name="connsiteX11" fmla="*/ 5216824 w 5216824"/>
              <a:gd name="connsiteY11" fmla="*/ 1955477 h 5079160"/>
              <a:gd name="connsiteX12" fmla="*/ 5216824 w 5216824"/>
              <a:gd name="connsiteY12" fmla="*/ 2437997 h 5079160"/>
              <a:gd name="connsiteX13" fmla="*/ 5216824 w 5216824"/>
              <a:gd name="connsiteY13" fmla="*/ 3072892 h 5079160"/>
              <a:gd name="connsiteX14" fmla="*/ 5216824 w 5216824"/>
              <a:gd name="connsiteY14" fmla="*/ 3656995 h 5079160"/>
              <a:gd name="connsiteX15" fmla="*/ 5216824 w 5216824"/>
              <a:gd name="connsiteY15" fmla="*/ 4190307 h 5079160"/>
              <a:gd name="connsiteX16" fmla="*/ 5216824 w 5216824"/>
              <a:gd name="connsiteY16" fmla="*/ 5079160 h 5079160"/>
              <a:gd name="connsiteX17" fmla="*/ 4721226 w 5216824"/>
              <a:gd name="connsiteY17" fmla="*/ 5079160 h 5079160"/>
              <a:gd name="connsiteX18" fmla="*/ 4016954 w 5216824"/>
              <a:gd name="connsiteY18" fmla="*/ 5079160 h 5079160"/>
              <a:gd name="connsiteX19" fmla="*/ 3469188 w 5216824"/>
              <a:gd name="connsiteY19" fmla="*/ 5079160 h 5079160"/>
              <a:gd name="connsiteX20" fmla="*/ 2764917 w 5216824"/>
              <a:gd name="connsiteY20" fmla="*/ 5079160 h 5079160"/>
              <a:gd name="connsiteX21" fmla="*/ 2269318 w 5216824"/>
              <a:gd name="connsiteY21" fmla="*/ 5079160 h 5079160"/>
              <a:gd name="connsiteX22" fmla="*/ 1773720 w 5216824"/>
              <a:gd name="connsiteY22" fmla="*/ 5079160 h 5079160"/>
              <a:gd name="connsiteX23" fmla="*/ 1173785 w 5216824"/>
              <a:gd name="connsiteY23" fmla="*/ 5079160 h 5079160"/>
              <a:gd name="connsiteX24" fmla="*/ 573851 w 5216824"/>
              <a:gd name="connsiteY24" fmla="*/ 5079160 h 5079160"/>
              <a:gd name="connsiteX25" fmla="*/ 0 w 5216824"/>
              <a:gd name="connsiteY25" fmla="*/ 5079160 h 5079160"/>
              <a:gd name="connsiteX26" fmla="*/ 0 w 5216824"/>
              <a:gd name="connsiteY26" fmla="*/ 4393473 h 5079160"/>
              <a:gd name="connsiteX27" fmla="*/ 0 w 5216824"/>
              <a:gd name="connsiteY27" fmla="*/ 3809370 h 5079160"/>
              <a:gd name="connsiteX28" fmla="*/ 0 w 5216824"/>
              <a:gd name="connsiteY28" fmla="*/ 3225267 h 5079160"/>
              <a:gd name="connsiteX29" fmla="*/ 0 w 5216824"/>
              <a:gd name="connsiteY29" fmla="*/ 2742746 h 5079160"/>
              <a:gd name="connsiteX30" fmla="*/ 0 w 5216824"/>
              <a:gd name="connsiteY30" fmla="*/ 2057060 h 5079160"/>
              <a:gd name="connsiteX31" fmla="*/ 0 w 5216824"/>
              <a:gd name="connsiteY31" fmla="*/ 1472956 h 5079160"/>
              <a:gd name="connsiteX32" fmla="*/ 0 w 5216824"/>
              <a:gd name="connsiteY32" fmla="*/ 939645 h 5079160"/>
              <a:gd name="connsiteX33" fmla="*/ 0 w 5216824"/>
              <a:gd name="connsiteY33" fmla="*/ 0 h 507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5216824" h="5079160" extrusionOk="0">
                <a:moveTo>
                  <a:pt x="0" y="0"/>
                </a:moveTo>
                <a:cubicBezTo>
                  <a:pt x="146607" y="-5850"/>
                  <a:pt x="369637" y="-6825"/>
                  <a:pt x="652103" y="0"/>
                </a:cubicBezTo>
                <a:cubicBezTo>
                  <a:pt x="934569" y="6825"/>
                  <a:pt x="997552" y="-14956"/>
                  <a:pt x="1304206" y="0"/>
                </a:cubicBezTo>
                <a:cubicBezTo>
                  <a:pt x="1610860" y="14956"/>
                  <a:pt x="1636547" y="-9620"/>
                  <a:pt x="1956309" y="0"/>
                </a:cubicBezTo>
                <a:cubicBezTo>
                  <a:pt x="2276071" y="9620"/>
                  <a:pt x="2317941" y="-22771"/>
                  <a:pt x="2504076" y="0"/>
                </a:cubicBezTo>
                <a:cubicBezTo>
                  <a:pt x="2690211" y="22771"/>
                  <a:pt x="2988644" y="10069"/>
                  <a:pt x="3156179" y="0"/>
                </a:cubicBezTo>
                <a:cubicBezTo>
                  <a:pt x="3323714" y="-10069"/>
                  <a:pt x="3460902" y="-9283"/>
                  <a:pt x="3703945" y="0"/>
                </a:cubicBezTo>
                <a:cubicBezTo>
                  <a:pt x="3946988" y="9283"/>
                  <a:pt x="4207190" y="29456"/>
                  <a:pt x="4460385" y="0"/>
                </a:cubicBezTo>
                <a:cubicBezTo>
                  <a:pt x="4713580" y="-29456"/>
                  <a:pt x="4969387" y="-13116"/>
                  <a:pt x="5216824" y="0"/>
                </a:cubicBezTo>
                <a:cubicBezTo>
                  <a:pt x="5183609" y="237448"/>
                  <a:pt x="5207199" y="508990"/>
                  <a:pt x="5216824" y="685687"/>
                </a:cubicBezTo>
                <a:cubicBezTo>
                  <a:pt x="5226449" y="862384"/>
                  <a:pt x="5189142" y="1189552"/>
                  <a:pt x="5216824" y="1320582"/>
                </a:cubicBezTo>
                <a:cubicBezTo>
                  <a:pt x="5244506" y="1451612"/>
                  <a:pt x="5228117" y="1704837"/>
                  <a:pt x="5216824" y="1955477"/>
                </a:cubicBezTo>
                <a:cubicBezTo>
                  <a:pt x="5205531" y="2206118"/>
                  <a:pt x="5237900" y="2313318"/>
                  <a:pt x="5216824" y="2437997"/>
                </a:cubicBezTo>
                <a:cubicBezTo>
                  <a:pt x="5195748" y="2562676"/>
                  <a:pt x="5240440" y="2882954"/>
                  <a:pt x="5216824" y="3072892"/>
                </a:cubicBezTo>
                <a:cubicBezTo>
                  <a:pt x="5193208" y="3262830"/>
                  <a:pt x="5226578" y="3524020"/>
                  <a:pt x="5216824" y="3656995"/>
                </a:cubicBezTo>
                <a:cubicBezTo>
                  <a:pt x="5207070" y="3789970"/>
                  <a:pt x="5195569" y="3947814"/>
                  <a:pt x="5216824" y="4190307"/>
                </a:cubicBezTo>
                <a:cubicBezTo>
                  <a:pt x="5238079" y="4432800"/>
                  <a:pt x="5253341" y="4889873"/>
                  <a:pt x="5216824" y="5079160"/>
                </a:cubicBezTo>
                <a:cubicBezTo>
                  <a:pt x="5027806" y="5075057"/>
                  <a:pt x="4968126" y="5059989"/>
                  <a:pt x="4721226" y="5079160"/>
                </a:cubicBezTo>
                <a:cubicBezTo>
                  <a:pt x="4474326" y="5098331"/>
                  <a:pt x="4348771" y="5083498"/>
                  <a:pt x="4016954" y="5079160"/>
                </a:cubicBezTo>
                <a:cubicBezTo>
                  <a:pt x="3685137" y="5074822"/>
                  <a:pt x="3628495" y="5064198"/>
                  <a:pt x="3469188" y="5079160"/>
                </a:cubicBezTo>
                <a:cubicBezTo>
                  <a:pt x="3309881" y="5094122"/>
                  <a:pt x="3094728" y="5078243"/>
                  <a:pt x="2764917" y="5079160"/>
                </a:cubicBezTo>
                <a:cubicBezTo>
                  <a:pt x="2435106" y="5080077"/>
                  <a:pt x="2481556" y="5058238"/>
                  <a:pt x="2269318" y="5079160"/>
                </a:cubicBezTo>
                <a:cubicBezTo>
                  <a:pt x="2057080" y="5100082"/>
                  <a:pt x="1989796" y="5100909"/>
                  <a:pt x="1773720" y="5079160"/>
                </a:cubicBezTo>
                <a:cubicBezTo>
                  <a:pt x="1557644" y="5057411"/>
                  <a:pt x="1447636" y="5060040"/>
                  <a:pt x="1173785" y="5079160"/>
                </a:cubicBezTo>
                <a:cubicBezTo>
                  <a:pt x="899935" y="5098280"/>
                  <a:pt x="822483" y="5057036"/>
                  <a:pt x="573851" y="5079160"/>
                </a:cubicBezTo>
                <a:cubicBezTo>
                  <a:pt x="325219" y="5101284"/>
                  <a:pt x="256346" y="5085298"/>
                  <a:pt x="0" y="5079160"/>
                </a:cubicBezTo>
                <a:cubicBezTo>
                  <a:pt x="5675" y="4795536"/>
                  <a:pt x="-17858" y="4634226"/>
                  <a:pt x="0" y="4393473"/>
                </a:cubicBezTo>
                <a:cubicBezTo>
                  <a:pt x="17858" y="4152720"/>
                  <a:pt x="727" y="4035160"/>
                  <a:pt x="0" y="3809370"/>
                </a:cubicBezTo>
                <a:cubicBezTo>
                  <a:pt x="-727" y="3583580"/>
                  <a:pt x="24778" y="3353271"/>
                  <a:pt x="0" y="3225267"/>
                </a:cubicBezTo>
                <a:cubicBezTo>
                  <a:pt x="-24778" y="3097263"/>
                  <a:pt x="-15064" y="2934348"/>
                  <a:pt x="0" y="2742746"/>
                </a:cubicBezTo>
                <a:cubicBezTo>
                  <a:pt x="15064" y="2551144"/>
                  <a:pt x="-23761" y="2353214"/>
                  <a:pt x="0" y="2057060"/>
                </a:cubicBezTo>
                <a:cubicBezTo>
                  <a:pt x="23761" y="1760906"/>
                  <a:pt x="27350" y="1678130"/>
                  <a:pt x="0" y="1472956"/>
                </a:cubicBezTo>
                <a:cubicBezTo>
                  <a:pt x="-27350" y="1267782"/>
                  <a:pt x="-14273" y="1141175"/>
                  <a:pt x="0" y="939645"/>
                </a:cubicBezTo>
                <a:cubicBezTo>
                  <a:pt x="14273" y="738115"/>
                  <a:pt x="27926" y="290173"/>
                  <a:pt x="0" y="0"/>
                </a:cubicBezTo>
                <a:close/>
              </a:path>
            </a:pathLst>
          </a:custGeom>
          <a:noFill/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 sd="30406237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72" name="CaixaDeTexto 71">
            <a:extLst>
              <a:ext uri="{FF2B5EF4-FFF2-40B4-BE49-F238E27FC236}">
                <a16:creationId xmlns:a16="http://schemas.microsoft.com/office/drawing/2014/main" id="{7BBB6F9F-88A7-1DD2-0E9D-731FB19102F9}"/>
              </a:ext>
            </a:extLst>
          </p:cNvPr>
          <p:cNvSpPr txBox="1"/>
          <p:nvPr/>
        </p:nvSpPr>
        <p:spPr>
          <a:xfrm>
            <a:off x="483254" y="2144694"/>
            <a:ext cx="261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bg1"/>
                </a:solidFill>
                <a:latin typeface="Roboto"/>
              </a:rPr>
              <a:t>SITUAÇÃO RACE</a:t>
            </a:r>
          </a:p>
        </p:txBody>
      </p:sp>
      <p:sp>
        <p:nvSpPr>
          <p:cNvPr id="73" name="CaixaDeTexto 72">
            <a:extLst>
              <a:ext uri="{FF2B5EF4-FFF2-40B4-BE49-F238E27FC236}">
                <a16:creationId xmlns:a16="http://schemas.microsoft.com/office/drawing/2014/main" id="{F7AA2B60-2D1A-8F50-D1B8-84791BE540D8}"/>
              </a:ext>
            </a:extLst>
          </p:cNvPr>
          <p:cNvSpPr txBox="1"/>
          <p:nvPr/>
        </p:nvSpPr>
        <p:spPr>
          <a:xfrm>
            <a:off x="592636" y="1315087"/>
            <a:ext cx="4949371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dirty="0">
                <a:latin typeface="Roboto"/>
              </a:rPr>
              <a:t>EXEMPLO SITUAÇÃO RACE</a:t>
            </a:r>
          </a:p>
          <a:p>
            <a:endParaRPr lang="pt-PT" sz="1600" dirty="0">
              <a:latin typeface="Roboto"/>
            </a:endParaRPr>
          </a:p>
          <a:p>
            <a:r>
              <a:rPr lang="pt-PT" sz="1600" b="1" dirty="0">
                <a:latin typeface="Roboto"/>
              </a:rPr>
              <a:t>R: </a:t>
            </a:r>
            <a:r>
              <a:rPr lang="pt-PT" sz="1600" dirty="0">
                <a:latin typeface="Roboto"/>
              </a:rPr>
              <a:t>A nossa concorrência tem uma estratégia de SEO mais sustentável aparecendo recorrentemente em 1º ou segundo lugar nas pesquisas mais comuns</a:t>
            </a:r>
          </a:p>
          <a:p>
            <a:endParaRPr lang="pt-PT" sz="1600" dirty="0">
              <a:latin typeface="Roboto"/>
            </a:endParaRPr>
          </a:p>
          <a:p>
            <a:r>
              <a:rPr lang="pt-PT" sz="1600" b="1" dirty="0">
                <a:latin typeface="Roboto"/>
              </a:rPr>
              <a:t>A: </a:t>
            </a:r>
            <a:r>
              <a:rPr lang="pt-PT" sz="1600" dirty="0">
                <a:latin typeface="Roboto"/>
              </a:rPr>
              <a:t>Não temos </a:t>
            </a:r>
            <a:r>
              <a:rPr lang="pt-PT" sz="1600" dirty="0" err="1">
                <a:latin typeface="Roboto"/>
              </a:rPr>
              <a:t>Landing</a:t>
            </a:r>
            <a:r>
              <a:rPr lang="pt-PT" sz="1600" dirty="0">
                <a:latin typeface="Roboto"/>
              </a:rPr>
              <a:t> </a:t>
            </a:r>
            <a:r>
              <a:rPr lang="pt-PT" sz="1600" dirty="0" err="1">
                <a:latin typeface="Roboto"/>
              </a:rPr>
              <a:t>Pages</a:t>
            </a:r>
            <a:r>
              <a:rPr lang="pt-PT" sz="1600" dirty="0">
                <a:latin typeface="Roboto"/>
              </a:rPr>
              <a:t> especificas para os nossos produtos</a:t>
            </a:r>
          </a:p>
          <a:p>
            <a:endParaRPr lang="pt-PT" sz="1600" dirty="0">
              <a:latin typeface="Roboto"/>
            </a:endParaRPr>
          </a:p>
          <a:p>
            <a:r>
              <a:rPr lang="pt-PT" sz="1600" b="1" dirty="0">
                <a:latin typeface="Roboto"/>
              </a:rPr>
              <a:t>A: </a:t>
            </a:r>
            <a:r>
              <a:rPr lang="pt-PT" sz="1600" dirty="0">
                <a:latin typeface="Roboto"/>
              </a:rPr>
              <a:t>A nossa informação de produto não é coerente ao longo do site, o que se torna frustrante a Jornada do nosso cliente frustrante</a:t>
            </a:r>
          </a:p>
          <a:p>
            <a:endParaRPr lang="pt-PT" sz="1600" dirty="0">
              <a:latin typeface="Roboto"/>
            </a:endParaRPr>
          </a:p>
          <a:p>
            <a:r>
              <a:rPr lang="pt-PT" sz="1600" b="1" dirty="0">
                <a:latin typeface="Roboto"/>
              </a:rPr>
              <a:t>C: </a:t>
            </a:r>
            <a:r>
              <a:rPr lang="pt-PT" sz="1600" dirty="0">
                <a:latin typeface="Roboto"/>
              </a:rPr>
              <a:t>Não é claro para o cliente o que esperamos que converta e onde converta: subscrição de </a:t>
            </a:r>
            <a:r>
              <a:rPr lang="pt-PT" sz="1600" dirty="0" err="1">
                <a:latin typeface="Roboto"/>
              </a:rPr>
              <a:t>enews</a:t>
            </a:r>
            <a:r>
              <a:rPr lang="pt-PT" sz="1600" dirty="0">
                <a:latin typeface="Roboto"/>
              </a:rPr>
              <a:t>, preenchimento de formulário</a:t>
            </a:r>
          </a:p>
          <a:p>
            <a:endParaRPr lang="pt-PT" sz="1600" dirty="0">
              <a:latin typeface="Roboto"/>
            </a:endParaRPr>
          </a:p>
          <a:p>
            <a:r>
              <a:rPr lang="pt-PT" sz="1600" b="1" dirty="0">
                <a:latin typeface="Roboto"/>
              </a:rPr>
              <a:t>E: </a:t>
            </a:r>
            <a:r>
              <a:rPr lang="pt-PT" sz="1600" dirty="0">
                <a:latin typeface="Roboto"/>
              </a:rPr>
              <a:t>Não temos uma estratégia de email </a:t>
            </a:r>
            <a:r>
              <a:rPr lang="pt-PT" sz="1600" dirty="0" err="1">
                <a:latin typeface="Roboto"/>
              </a:rPr>
              <a:t>mkt</a:t>
            </a:r>
            <a:r>
              <a:rPr lang="pt-PT" sz="1600" dirty="0">
                <a:latin typeface="Roboto"/>
              </a:rPr>
              <a:t> recorrente e conexa</a:t>
            </a:r>
          </a:p>
        </p:txBody>
      </p:sp>
      <p:sp>
        <p:nvSpPr>
          <p:cNvPr id="74" name="Retângulo 73">
            <a:extLst>
              <a:ext uri="{FF2B5EF4-FFF2-40B4-BE49-F238E27FC236}">
                <a16:creationId xmlns:a16="http://schemas.microsoft.com/office/drawing/2014/main" id="{8848279C-183F-28F6-06D3-50E906EC119E}"/>
              </a:ext>
            </a:extLst>
          </p:cNvPr>
          <p:cNvSpPr/>
          <p:nvPr/>
        </p:nvSpPr>
        <p:spPr>
          <a:xfrm>
            <a:off x="6017792" y="1076443"/>
            <a:ext cx="5216824" cy="5079160"/>
          </a:xfrm>
          <a:custGeom>
            <a:avLst/>
            <a:gdLst>
              <a:gd name="connsiteX0" fmla="*/ 0 w 5216824"/>
              <a:gd name="connsiteY0" fmla="*/ 0 h 5079160"/>
              <a:gd name="connsiteX1" fmla="*/ 652103 w 5216824"/>
              <a:gd name="connsiteY1" fmla="*/ 0 h 5079160"/>
              <a:gd name="connsiteX2" fmla="*/ 1304206 w 5216824"/>
              <a:gd name="connsiteY2" fmla="*/ 0 h 5079160"/>
              <a:gd name="connsiteX3" fmla="*/ 1956309 w 5216824"/>
              <a:gd name="connsiteY3" fmla="*/ 0 h 5079160"/>
              <a:gd name="connsiteX4" fmla="*/ 2504076 w 5216824"/>
              <a:gd name="connsiteY4" fmla="*/ 0 h 5079160"/>
              <a:gd name="connsiteX5" fmla="*/ 3156179 w 5216824"/>
              <a:gd name="connsiteY5" fmla="*/ 0 h 5079160"/>
              <a:gd name="connsiteX6" fmla="*/ 3703945 w 5216824"/>
              <a:gd name="connsiteY6" fmla="*/ 0 h 5079160"/>
              <a:gd name="connsiteX7" fmla="*/ 4460385 w 5216824"/>
              <a:gd name="connsiteY7" fmla="*/ 0 h 5079160"/>
              <a:gd name="connsiteX8" fmla="*/ 5216824 w 5216824"/>
              <a:gd name="connsiteY8" fmla="*/ 0 h 5079160"/>
              <a:gd name="connsiteX9" fmla="*/ 5216824 w 5216824"/>
              <a:gd name="connsiteY9" fmla="*/ 685687 h 5079160"/>
              <a:gd name="connsiteX10" fmla="*/ 5216824 w 5216824"/>
              <a:gd name="connsiteY10" fmla="*/ 1320582 h 5079160"/>
              <a:gd name="connsiteX11" fmla="*/ 5216824 w 5216824"/>
              <a:gd name="connsiteY11" fmla="*/ 1955477 h 5079160"/>
              <a:gd name="connsiteX12" fmla="*/ 5216824 w 5216824"/>
              <a:gd name="connsiteY12" fmla="*/ 2437997 h 5079160"/>
              <a:gd name="connsiteX13" fmla="*/ 5216824 w 5216824"/>
              <a:gd name="connsiteY13" fmla="*/ 3072892 h 5079160"/>
              <a:gd name="connsiteX14" fmla="*/ 5216824 w 5216824"/>
              <a:gd name="connsiteY14" fmla="*/ 3656995 h 5079160"/>
              <a:gd name="connsiteX15" fmla="*/ 5216824 w 5216824"/>
              <a:gd name="connsiteY15" fmla="*/ 4190307 h 5079160"/>
              <a:gd name="connsiteX16" fmla="*/ 5216824 w 5216824"/>
              <a:gd name="connsiteY16" fmla="*/ 5079160 h 5079160"/>
              <a:gd name="connsiteX17" fmla="*/ 4721226 w 5216824"/>
              <a:gd name="connsiteY17" fmla="*/ 5079160 h 5079160"/>
              <a:gd name="connsiteX18" fmla="*/ 4016954 w 5216824"/>
              <a:gd name="connsiteY18" fmla="*/ 5079160 h 5079160"/>
              <a:gd name="connsiteX19" fmla="*/ 3469188 w 5216824"/>
              <a:gd name="connsiteY19" fmla="*/ 5079160 h 5079160"/>
              <a:gd name="connsiteX20" fmla="*/ 2764917 w 5216824"/>
              <a:gd name="connsiteY20" fmla="*/ 5079160 h 5079160"/>
              <a:gd name="connsiteX21" fmla="*/ 2269318 w 5216824"/>
              <a:gd name="connsiteY21" fmla="*/ 5079160 h 5079160"/>
              <a:gd name="connsiteX22" fmla="*/ 1773720 w 5216824"/>
              <a:gd name="connsiteY22" fmla="*/ 5079160 h 5079160"/>
              <a:gd name="connsiteX23" fmla="*/ 1173785 w 5216824"/>
              <a:gd name="connsiteY23" fmla="*/ 5079160 h 5079160"/>
              <a:gd name="connsiteX24" fmla="*/ 573851 w 5216824"/>
              <a:gd name="connsiteY24" fmla="*/ 5079160 h 5079160"/>
              <a:gd name="connsiteX25" fmla="*/ 0 w 5216824"/>
              <a:gd name="connsiteY25" fmla="*/ 5079160 h 5079160"/>
              <a:gd name="connsiteX26" fmla="*/ 0 w 5216824"/>
              <a:gd name="connsiteY26" fmla="*/ 4393473 h 5079160"/>
              <a:gd name="connsiteX27" fmla="*/ 0 w 5216824"/>
              <a:gd name="connsiteY27" fmla="*/ 3809370 h 5079160"/>
              <a:gd name="connsiteX28" fmla="*/ 0 w 5216824"/>
              <a:gd name="connsiteY28" fmla="*/ 3225267 h 5079160"/>
              <a:gd name="connsiteX29" fmla="*/ 0 w 5216824"/>
              <a:gd name="connsiteY29" fmla="*/ 2742746 h 5079160"/>
              <a:gd name="connsiteX30" fmla="*/ 0 w 5216824"/>
              <a:gd name="connsiteY30" fmla="*/ 2057060 h 5079160"/>
              <a:gd name="connsiteX31" fmla="*/ 0 w 5216824"/>
              <a:gd name="connsiteY31" fmla="*/ 1472956 h 5079160"/>
              <a:gd name="connsiteX32" fmla="*/ 0 w 5216824"/>
              <a:gd name="connsiteY32" fmla="*/ 939645 h 5079160"/>
              <a:gd name="connsiteX33" fmla="*/ 0 w 5216824"/>
              <a:gd name="connsiteY33" fmla="*/ 0 h 507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5216824" h="5079160" extrusionOk="0">
                <a:moveTo>
                  <a:pt x="0" y="0"/>
                </a:moveTo>
                <a:cubicBezTo>
                  <a:pt x="146607" y="-5850"/>
                  <a:pt x="369637" y="-6825"/>
                  <a:pt x="652103" y="0"/>
                </a:cubicBezTo>
                <a:cubicBezTo>
                  <a:pt x="934569" y="6825"/>
                  <a:pt x="997552" y="-14956"/>
                  <a:pt x="1304206" y="0"/>
                </a:cubicBezTo>
                <a:cubicBezTo>
                  <a:pt x="1610860" y="14956"/>
                  <a:pt x="1636547" y="-9620"/>
                  <a:pt x="1956309" y="0"/>
                </a:cubicBezTo>
                <a:cubicBezTo>
                  <a:pt x="2276071" y="9620"/>
                  <a:pt x="2317941" y="-22771"/>
                  <a:pt x="2504076" y="0"/>
                </a:cubicBezTo>
                <a:cubicBezTo>
                  <a:pt x="2690211" y="22771"/>
                  <a:pt x="2988644" y="10069"/>
                  <a:pt x="3156179" y="0"/>
                </a:cubicBezTo>
                <a:cubicBezTo>
                  <a:pt x="3323714" y="-10069"/>
                  <a:pt x="3460902" y="-9283"/>
                  <a:pt x="3703945" y="0"/>
                </a:cubicBezTo>
                <a:cubicBezTo>
                  <a:pt x="3946988" y="9283"/>
                  <a:pt x="4207190" y="29456"/>
                  <a:pt x="4460385" y="0"/>
                </a:cubicBezTo>
                <a:cubicBezTo>
                  <a:pt x="4713580" y="-29456"/>
                  <a:pt x="4969387" y="-13116"/>
                  <a:pt x="5216824" y="0"/>
                </a:cubicBezTo>
                <a:cubicBezTo>
                  <a:pt x="5183609" y="237448"/>
                  <a:pt x="5207199" y="508990"/>
                  <a:pt x="5216824" y="685687"/>
                </a:cubicBezTo>
                <a:cubicBezTo>
                  <a:pt x="5226449" y="862384"/>
                  <a:pt x="5189142" y="1189552"/>
                  <a:pt x="5216824" y="1320582"/>
                </a:cubicBezTo>
                <a:cubicBezTo>
                  <a:pt x="5244506" y="1451612"/>
                  <a:pt x="5228117" y="1704837"/>
                  <a:pt x="5216824" y="1955477"/>
                </a:cubicBezTo>
                <a:cubicBezTo>
                  <a:pt x="5205531" y="2206118"/>
                  <a:pt x="5237900" y="2313318"/>
                  <a:pt x="5216824" y="2437997"/>
                </a:cubicBezTo>
                <a:cubicBezTo>
                  <a:pt x="5195748" y="2562676"/>
                  <a:pt x="5240440" y="2882954"/>
                  <a:pt x="5216824" y="3072892"/>
                </a:cubicBezTo>
                <a:cubicBezTo>
                  <a:pt x="5193208" y="3262830"/>
                  <a:pt x="5226578" y="3524020"/>
                  <a:pt x="5216824" y="3656995"/>
                </a:cubicBezTo>
                <a:cubicBezTo>
                  <a:pt x="5207070" y="3789970"/>
                  <a:pt x="5195569" y="3947814"/>
                  <a:pt x="5216824" y="4190307"/>
                </a:cubicBezTo>
                <a:cubicBezTo>
                  <a:pt x="5238079" y="4432800"/>
                  <a:pt x="5253341" y="4889873"/>
                  <a:pt x="5216824" y="5079160"/>
                </a:cubicBezTo>
                <a:cubicBezTo>
                  <a:pt x="5027806" y="5075057"/>
                  <a:pt x="4968126" y="5059989"/>
                  <a:pt x="4721226" y="5079160"/>
                </a:cubicBezTo>
                <a:cubicBezTo>
                  <a:pt x="4474326" y="5098331"/>
                  <a:pt x="4348771" y="5083498"/>
                  <a:pt x="4016954" y="5079160"/>
                </a:cubicBezTo>
                <a:cubicBezTo>
                  <a:pt x="3685137" y="5074822"/>
                  <a:pt x="3628495" y="5064198"/>
                  <a:pt x="3469188" y="5079160"/>
                </a:cubicBezTo>
                <a:cubicBezTo>
                  <a:pt x="3309881" y="5094122"/>
                  <a:pt x="3094728" y="5078243"/>
                  <a:pt x="2764917" y="5079160"/>
                </a:cubicBezTo>
                <a:cubicBezTo>
                  <a:pt x="2435106" y="5080077"/>
                  <a:pt x="2481556" y="5058238"/>
                  <a:pt x="2269318" y="5079160"/>
                </a:cubicBezTo>
                <a:cubicBezTo>
                  <a:pt x="2057080" y="5100082"/>
                  <a:pt x="1989796" y="5100909"/>
                  <a:pt x="1773720" y="5079160"/>
                </a:cubicBezTo>
                <a:cubicBezTo>
                  <a:pt x="1557644" y="5057411"/>
                  <a:pt x="1447636" y="5060040"/>
                  <a:pt x="1173785" y="5079160"/>
                </a:cubicBezTo>
                <a:cubicBezTo>
                  <a:pt x="899935" y="5098280"/>
                  <a:pt x="822483" y="5057036"/>
                  <a:pt x="573851" y="5079160"/>
                </a:cubicBezTo>
                <a:cubicBezTo>
                  <a:pt x="325219" y="5101284"/>
                  <a:pt x="256346" y="5085298"/>
                  <a:pt x="0" y="5079160"/>
                </a:cubicBezTo>
                <a:cubicBezTo>
                  <a:pt x="5675" y="4795536"/>
                  <a:pt x="-17858" y="4634226"/>
                  <a:pt x="0" y="4393473"/>
                </a:cubicBezTo>
                <a:cubicBezTo>
                  <a:pt x="17858" y="4152720"/>
                  <a:pt x="727" y="4035160"/>
                  <a:pt x="0" y="3809370"/>
                </a:cubicBezTo>
                <a:cubicBezTo>
                  <a:pt x="-727" y="3583580"/>
                  <a:pt x="24778" y="3353271"/>
                  <a:pt x="0" y="3225267"/>
                </a:cubicBezTo>
                <a:cubicBezTo>
                  <a:pt x="-24778" y="3097263"/>
                  <a:pt x="-15064" y="2934348"/>
                  <a:pt x="0" y="2742746"/>
                </a:cubicBezTo>
                <a:cubicBezTo>
                  <a:pt x="15064" y="2551144"/>
                  <a:pt x="-23761" y="2353214"/>
                  <a:pt x="0" y="2057060"/>
                </a:cubicBezTo>
                <a:cubicBezTo>
                  <a:pt x="23761" y="1760906"/>
                  <a:pt x="27350" y="1678130"/>
                  <a:pt x="0" y="1472956"/>
                </a:cubicBezTo>
                <a:cubicBezTo>
                  <a:pt x="-27350" y="1267782"/>
                  <a:pt x="-14273" y="1141175"/>
                  <a:pt x="0" y="939645"/>
                </a:cubicBezTo>
                <a:cubicBezTo>
                  <a:pt x="14273" y="738115"/>
                  <a:pt x="27926" y="290173"/>
                  <a:pt x="0" y="0"/>
                </a:cubicBezTo>
                <a:close/>
              </a:path>
            </a:pathLst>
          </a:custGeom>
          <a:noFill/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 sd="30406237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653E1E84-17DD-03D1-B7EF-AF2C3CD86B14}"/>
              </a:ext>
            </a:extLst>
          </p:cNvPr>
          <p:cNvSpPr txBox="1"/>
          <p:nvPr/>
        </p:nvSpPr>
        <p:spPr>
          <a:xfrm>
            <a:off x="6125586" y="1315087"/>
            <a:ext cx="4949371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dirty="0">
                <a:latin typeface="Roboto"/>
              </a:rPr>
              <a:t>EXEMPLO AÇÕES</a:t>
            </a:r>
          </a:p>
          <a:p>
            <a:endParaRPr lang="pt-PT" sz="1600" b="1" dirty="0">
              <a:latin typeface="Robot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>
                <a:latin typeface="Roboto"/>
              </a:rPr>
              <a:t>Implementar um plano de 90 dias para controlar a nossa estratégia de </a:t>
            </a:r>
            <a:r>
              <a:rPr lang="pt-PT" sz="1600" dirty="0" err="1">
                <a:latin typeface="Roboto"/>
              </a:rPr>
              <a:t>mkt</a:t>
            </a:r>
            <a:endParaRPr lang="pt-PT" sz="1600" dirty="0">
              <a:latin typeface="Robot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>
              <a:latin typeface="Robot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>
                <a:latin typeface="Roboto"/>
              </a:rPr>
              <a:t>Q1: Lançar uma campanha trial de Google </a:t>
            </a:r>
            <a:r>
              <a:rPr lang="pt-PT" sz="1600" dirty="0" err="1">
                <a:latin typeface="Roboto"/>
              </a:rPr>
              <a:t>Search</a:t>
            </a:r>
            <a:r>
              <a:rPr lang="pt-PT" sz="1600" dirty="0">
                <a:latin typeface="Roboto"/>
              </a:rPr>
              <a:t> para o mercado nacional para um publico entre os 20-25 anos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>
              <a:latin typeface="Robot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>
                <a:latin typeface="Roboto"/>
              </a:rPr>
              <a:t>Q2: Implementar </a:t>
            </a:r>
            <a:r>
              <a:rPr lang="pt-PT" sz="1600" dirty="0" err="1">
                <a:latin typeface="Roboto"/>
              </a:rPr>
              <a:t>landing</a:t>
            </a:r>
            <a:r>
              <a:rPr lang="pt-PT" sz="1600" dirty="0">
                <a:latin typeface="Roboto"/>
              </a:rPr>
              <a:t> </a:t>
            </a:r>
            <a:r>
              <a:rPr lang="pt-PT" sz="1600" dirty="0" err="1">
                <a:latin typeface="Roboto"/>
              </a:rPr>
              <a:t>pages</a:t>
            </a:r>
            <a:r>
              <a:rPr lang="pt-PT" sz="1600" dirty="0">
                <a:latin typeface="Roboto"/>
              </a:rPr>
              <a:t> diferentes mediante a região do pais do utilizador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>
              <a:latin typeface="Robot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>
                <a:latin typeface="Roboto"/>
              </a:rPr>
              <a:t>Q3: Automatizar emails de </a:t>
            </a:r>
            <a:r>
              <a:rPr lang="pt-PT" sz="1600" dirty="0" err="1">
                <a:latin typeface="Roboto"/>
              </a:rPr>
              <a:t>follow</a:t>
            </a:r>
            <a:r>
              <a:rPr lang="pt-PT" sz="1600" dirty="0">
                <a:latin typeface="Roboto"/>
              </a:rPr>
              <a:t> </a:t>
            </a:r>
            <a:r>
              <a:rPr lang="pt-PT" sz="1600" dirty="0" err="1">
                <a:latin typeface="Roboto"/>
              </a:rPr>
              <a:t>up</a:t>
            </a:r>
            <a:r>
              <a:rPr lang="pt-PT" sz="1600" dirty="0">
                <a:latin typeface="Roboto"/>
              </a:rPr>
              <a:t> de compra (</a:t>
            </a:r>
            <a:r>
              <a:rPr lang="pt-PT" sz="1600" dirty="0" err="1">
                <a:latin typeface="Roboto"/>
              </a:rPr>
              <a:t>recovery</a:t>
            </a:r>
            <a:r>
              <a:rPr lang="pt-PT" sz="1600" dirty="0">
                <a:latin typeface="Roboto"/>
              </a:rPr>
              <a:t> </a:t>
            </a:r>
            <a:r>
              <a:rPr lang="pt-PT" sz="1600" dirty="0" err="1">
                <a:latin typeface="Roboto"/>
              </a:rPr>
              <a:t>cart</a:t>
            </a:r>
            <a:r>
              <a:rPr lang="pt-PT" sz="1600" dirty="0">
                <a:latin typeface="Roboto"/>
              </a:rPr>
              <a:t>, </a:t>
            </a:r>
            <a:r>
              <a:rPr lang="pt-PT" sz="1600" dirty="0" err="1">
                <a:latin typeface="Roboto"/>
              </a:rPr>
              <a:t>etc</a:t>
            </a:r>
            <a:r>
              <a:rPr lang="pt-PT" sz="1600" dirty="0">
                <a:latin typeface="Roboto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>
              <a:latin typeface="Robot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>
                <a:latin typeface="Roboto"/>
              </a:rPr>
              <a:t>Q4: Lançar uma campanha de </a:t>
            </a:r>
            <a:r>
              <a:rPr lang="pt-PT" sz="1600" dirty="0" err="1">
                <a:latin typeface="Roboto"/>
              </a:rPr>
              <a:t>awareness</a:t>
            </a:r>
            <a:r>
              <a:rPr lang="pt-PT" sz="1600" dirty="0">
                <a:latin typeface="Roboto"/>
              </a:rPr>
              <a:t> para o nosso produto X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6E8D4D84-A64E-EBE4-09B2-065E158C7585}"/>
              </a:ext>
            </a:extLst>
          </p:cNvPr>
          <p:cNvSpPr/>
          <p:nvPr/>
        </p:nvSpPr>
        <p:spPr>
          <a:xfrm>
            <a:off x="637309" y="355600"/>
            <a:ext cx="822036" cy="82550"/>
          </a:xfrm>
          <a:prstGeom prst="rect">
            <a:avLst/>
          </a:prstGeom>
          <a:solidFill>
            <a:srgbClr val="1600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40807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C88837A-8AE9-8548-B2C2-8CBA2756BFA3}"/>
              </a:ext>
            </a:extLst>
          </p:cNvPr>
          <p:cNvSpPr txBox="1"/>
          <p:nvPr/>
        </p:nvSpPr>
        <p:spPr>
          <a:xfrm>
            <a:off x="0" y="480819"/>
            <a:ext cx="10777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>
                <a:solidFill>
                  <a:srgbClr val="D095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EXERCICIO: CONSTRUIR UMA ESTRATÉGIA ONLINE</a:t>
            </a:r>
            <a:endParaRPr lang="en-PT" sz="2800" dirty="0">
              <a:solidFill>
                <a:srgbClr val="D095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5CF49A49-157E-26B3-0CB7-B4FD01E30BFF}"/>
              </a:ext>
            </a:extLst>
          </p:cNvPr>
          <p:cNvSpPr/>
          <p:nvPr/>
        </p:nvSpPr>
        <p:spPr>
          <a:xfrm>
            <a:off x="240549" y="1272539"/>
            <a:ext cx="2610000" cy="1504800"/>
          </a:xfrm>
          <a:custGeom>
            <a:avLst/>
            <a:gdLst>
              <a:gd name="connsiteX0" fmla="*/ 0 w 2610000"/>
              <a:gd name="connsiteY0" fmla="*/ 0 h 1504800"/>
              <a:gd name="connsiteX1" fmla="*/ 600300 w 2610000"/>
              <a:gd name="connsiteY1" fmla="*/ 0 h 1504800"/>
              <a:gd name="connsiteX2" fmla="*/ 1200600 w 2610000"/>
              <a:gd name="connsiteY2" fmla="*/ 0 h 1504800"/>
              <a:gd name="connsiteX3" fmla="*/ 1827000 w 2610000"/>
              <a:gd name="connsiteY3" fmla="*/ 0 h 1504800"/>
              <a:gd name="connsiteX4" fmla="*/ 2610000 w 2610000"/>
              <a:gd name="connsiteY4" fmla="*/ 0 h 1504800"/>
              <a:gd name="connsiteX5" fmla="*/ 2610000 w 2610000"/>
              <a:gd name="connsiteY5" fmla="*/ 501600 h 1504800"/>
              <a:gd name="connsiteX6" fmla="*/ 2610000 w 2610000"/>
              <a:gd name="connsiteY6" fmla="*/ 958056 h 1504800"/>
              <a:gd name="connsiteX7" fmla="*/ 2610000 w 2610000"/>
              <a:gd name="connsiteY7" fmla="*/ 1504800 h 1504800"/>
              <a:gd name="connsiteX8" fmla="*/ 1983600 w 2610000"/>
              <a:gd name="connsiteY8" fmla="*/ 1504800 h 1504800"/>
              <a:gd name="connsiteX9" fmla="*/ 1409400 w 2610000"/>
              <a:gd name="connsiteY9" fmla="*/ 1504800 h 1504800"/>
              <a:gd name="connsiteX10" fmla="*/ 835200 w 2610000"/>
              <a:gd name="connsiteY10" fmla="*/ 1504800 h 1504800"/>
              <a:gd name="connsiteX11" fmla="*/ 0 w 2610000"/>
              <a:gd name="connsiteY11" fmla="*/ 1504800 h 1504800"/>
              <a:gd name="connsiteX12" fmla="*/ 0 w 2610000"/>
              <a:gd name="connsiteY12" fmla="*/ 1018248 h 1504800"/>
              <a:gd name="connsiteX13" fmla="*/ 0 w 2610000"/>
              <a:gd name="connsiteY13" fmla="*/ 531696 h 1504800"/>
              <a:gd name="connsiteX14" fmla="*/ 0 w 2610000"/>
              <a:gd name="connsiteY14" fmla="*/ 0 h 15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0000" h="1504800" fill="none" extrusionOk="0">
                <a:moveTo>
                  <a:pt x="0" y="0"/>
                </a:moveTo>
                <a:cubicBezTo>
                  <a:pt x="249189" y="11259"/>
                  <a:pt x="447965" y="-24189"/>
                  <a:pt x="600300" y="0"/>
                </a:cubicBezTo>
                <a:cubicBezTo>
                  <a:pt x="752635" y="24189"/>
                  <a:pt x="1038549" y="-16055"/>
                  <a:pt x="1200600" y="0"/>
                </a:cubicBezTo>
                <a:cubicBezTo>
                  <a:pt x="1362651" y="16055"/>
                  <a:pt x="1627065" y="-16913"/>
                  <a:pt x="1827000" y="0"/>
                </a:cubicBezTo>
                <a:cubicBezTo>
                  <a:pt x="2026935" y="16913"/>
                  <a:pt x="2351098" y="1012"/>
                  <a:pt x="2610000" y="0"/>
                </a:cubicBezTo>
                <a:cubicBezTo>
                  <a:pt x="2626902" y="244025"/>
                  <a:pt x="2627540" y="274180"/>
                  <a:pt x="2610000" y="501600"/>
                </a:cubicBezTo>
                <a:cubicBezTo>
                  <a:pt x="2592460" y="729020"/>
                  <a:pt x="2589646" y="857379"/>
                  <a:pt x="2610000" y="958056"/>
                </a:cubicBezTo>
                <a:cubicBezTo>
                  <a:pt x="2630354" y="1058733"/>
                  <a:pt x="2589168" y="1254505"/>
                  <a:pt x="2610000" y="1504800"/>
                </a:cubicBezTo>
                <a:cubicBezTo>
                  <a:pt x="2479261" y="1490953"/>
                  <a:pt x="2198307" y="1529984"/>
                  <a:pt x="1983600" y="1504800"/>
                </a:cubicBezTo>
                <a:cubicBezTo>
                  <a:pt x="1768893" y="1479616"/>
                  <a:pt x="1560528" y="1503327"/>
                  <a:pt x="1409400" y="1504800"/>
                </a:cubicBezTo>
                <a:cubicBezTo>
                  <a:pt x="1258272" y="1506273"/>
                  <a:pt x="990971" y="1489454"/>
                  <a:pt x="835200" y="1504800"/>
                </a:cubicBezTo>
                <a:cubicBezTo>
                  <a:pt x="679429" y="1520146"/>
                  <a:pt x="192995" y="1527043"/>
                  <a:pt x="0" y="1504800"/>
                </a:cubicBezTo>
                <a:cubicBezTo>
                  <a:pt x="29" y="1333259"/>
                  <a:pt x="236" y="1143935"/>
                  <a:pt x="0" y="1018248"/>
                </a:cubicBezTo>
                <a:cubicBezTo>
                  <a:pt x="-236" y="892561"/>
                  <a:pt x="20585" y="768734"/>
                  <a:pt x="0" y="531696"/>
                </a:cubicBezTo>
                <a:cubicBezTo>
                  <a:pt x="-20585" y="294658"/>
                  <a:pt x="-10976" y="265282"/>
                  <a:pt x="0" y="0"/>
                </a:cubicBezTo>
                <a:close/>
              </a:path>
              <a:path w="2610000" h="1504800" stroke="0" extrusionOk="0">
                <a:moveTo>
                  <a:pt x="0" y="0"/>
                </a:moveTo>
                <a:cubicBezTo>
                  <a:pt x="310234" y="-26517"/>
                  <a:pt x="344261" y="-21050"/>
                  <a:pt x="652500" y="0"/>
                </a:cubicBezTo>
                <a:cubicBezTo>
                  <a:pt x="960739" y="21050"/>
                  <a:pt x="1064201" y="-18978"/>
                  <a:pt x="1305000" y="0"/>
                </a:cubicBezTo>
                <a:cubicBezTo>
                  <a:pt x="1545799" y="18978"/>
                  <a:pt x="1744154" y="30158"/>
                  <a:pt x="1957500" y="0"/>
                </a:cubicBezTo>
                <a:cubicBezTo>
                  <a:pt x="2170846" y="-30158"/>
                  <a:pt x="2426997" y="-12258"/>
                  <a:pt x="2610000" y="0"/>
                </a:cubicBezTo>
                <a:cubicBezTo>
                  <a:pt x="2589635" y="250553"/>
                  <a:pt x="2623704" y="282608"/>
                  <a:pt x="2610000" y="501600"/>
                </a:cubicBezTo>
                <a:cubicBezTo>
                  <a:pt x="2596296" y="720592"/>
                  <a:pt x="2605491" y="860395"/>
                  <a:pt x="2610000" y="973104"/>
                </a:cubicBezTo>
                <a:cubicBezTo>
                  <a:pt x="2614509" y="1085813"/>
                  <a:pt x="2595450" y="1255637"/>
                  <a:pt x="2610000" y="1504800"/>
                </a:cubicBezTo>
                <a:cubicBezTo>
                  <a:pt x="2356155" y="1518087"/>
                  <a:pt x="2151602" y="1521303"/>
                  <a:pt x="2009700" y="1504800"/>
                </a:cubicBezTo>
                <a:cubicBezTo>
                  <a:pt x="1867798" y="1488297"/>
                  <a:pt x="1621580" y="1484754"/>
                  <a:pt x="1435500" y="1504800"/>
                </a:cubicBezTo>
                <a:cubicBezTo>
                  <a:pt x="1249420" y="1524846"/>
                  <a:pt x="1092935" y="1514001"/>
                  <a:pt x="861300" y="1504800"/>
                </a:cubicBezTo>
                <a:cubicBezTo>
                  <a:pt x="629665" y="1495599"/>
                  <a:pt x="412936" y="1465492"/>
                  <a:pt x="0" y="1504800"/>
                </a:cubicBezTo>
                <a:cubicBezTo>
                  <a:pt x="13262" y="1332053"/>
                  <a:pt x="19701" y="1158120"/>
                  <a:pt x="0" y="1018248"/>
                </a:cubicBezTo>
                <a:cubicBezTo>
                  <a:pt x="-19701" y="878376"/>
                  <a:pt x="-1763" y="643106"/>
                  <a:pt x="0" y="531696"/>
                </a:cubicBezTo>
                <a:cubicBezTo>
                  <a:pt x="1763" y="420286"/>
                  <a:pt x="22196" y="135160"/>
                  <a:pt x="0" y="0"/>
                </a:cubicBezTo>
                <a:close/>
              </a:path>
            </a:pathLst>
          </a:custGeom>
          <a:solidFill>
            <a:srgbClr val="D095FF"/>
          </a:solidFill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 sd="30406237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bg1"/>
              </a:solidFill>
              <a:latin typeface="Roboto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804DE2CC-EBE1-C207-954E-3960E92ACA74}"/>
              </a:ext>
            </a:extLst>
          </p:cNvPr>
          <p:cNvSpPr/>
          <p:nvPr/>
        </p:nvSpPr>
        <p:spPr>
          <a:xfrm>
            <a:off x="2973916" y="1272538"/>
            <a:ext cx="2610000" cy="1504800"/>
          </a:xfrm>
          <a:custGeom>
            <a:avLst/>
            <a:gdLst>
              <a:gd name="connsiteX0" fmla="*/ 0 w 2610000"/>
              <a:gd name="connsiteY0" fmla="*/ 0 h 1504800"/>
              <a:gd name="connsiteX1" fmla="*/ 704700 w 2610000"/>
              <a:gd name="connsiteY1" fmla="*/ 0 h 1504800"/>
              <a:gd name="connsiteX2" fmla="*/ 1278900 w 2610000"/>
              <a:gd name="connsiteY2" fmla="*/ 0 h 1504800"/>
              <a:gd name="connsiteX3" fmla="*/ 1957500 w 2610000"/>
              <a:gd name="connsiteY3" fmla="*/ 0 h 1504800"/>
              <a:gd name="connsiteX4" fmla="*/ 2610000 w 2610000"/>
              <a:gd name="connsiteY4" fmla="*/ 0 h 1504800"/>
              <a:gd name="connsiteX5" fmla="*/ 2610000 w 2610000"/>
              <a:gd name="connsiteY5" fmla="*/ 456456 h 1504800"/>
              <a:gd name="connsiteX6" fmla="*/ 2610000 w 2610000"/>
              <a:gd name="connsiteY6" fmla="*/ 958056 h 1504800"/>
              <a:gd name="connsiteX7" fmla="*/ 2610000 w 2610000"/>
              <a:gd name="connsiteY7" fmla="*/ 1504800 h 1504800"/>
              <a:gd name="connsiteX8" fmla="*/ 2035800 w 2610000"/>
              <a:gd name="connsiteY8" fmla="*/ 1504800 h 1504800"/>
              <a:gd name="connsiteX9" fmla="*/ 1461600 w 2610000"/>
              <a:gd name="connsiteY9" fmla="*/ 1504800 h 1504800"/>
              <a:gd name="connsiteX10" fmla="*/ 861300 w 2610000"/>
              <a:gd name="connsiteY10" fmla="*/ 1504800 h 1504800"/>
              <a:gd name="connsiteX11" fmla="*/ 0 w 2610000"/>
              <a:gd name="connsiteY11" fmla="*/ 1504800 h 1504800"/>
              <a:gd name="connsiteX12" fmla="*/ 0 w 2610000"/>
              <a:gd name="connsiteY12" fmla="*/ 1033296 h 1504800"/>
              <a:gd name="connsiteX13" fmla="*/ 0 w 2610000"/>
              <a:gd name="connsiteY13" fmla="*/ 561792 h 1504800"/>
              <a:gd name="connsiteX14" fmla="*/ 0 w 2610000"/>
              <a:gd name="connsiteY14" fmla="*/ 0 h 15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0000" h="1504800" extrusionOk="0">
                <a:moveTo>
                  <a:pt x="0" y="0"/>
                </a:moveTo>
                <a:cubicBezTo>
                  <a:pt x="283940" y="-10473"/>
                  <a:pt x="536278" y="-34742"/>
                  <a:pt x="704700" y="0"/>
                </a:cubicBezTo>
                <a:cubicBezTo>
                  <a:pt x="873122" y="34742"/>
                  <a:pt x="1048598" y="-4331"/>
                  <a:pt x="1278900" y="0"/>
                </a:cubicBezTo>
                <a:cubicBezTo>
                  <a:pt x="1509202" y="4331"/>
                  <a:pt x="1652456" y="23369"/>
                  <a:pt x="1957500" y="0"/>
                </a:cubicBezTo>
                <a:cubicBezTo>
                  <a:pt x="2262544" y="-23369"/>
                  <a:pt x="2431388" y="10762"/>
                  <a:pt x="2610000" y="0"/>
                </a:cubicBezTo>
                <a:cubicBezTo>
                  <a:pt x="2596342" y="133994"/>
                  <a:pt x="2629108" y="307656"/>
                  <a:pt x="2610000" y="456456"/>
                </a:cubicBezTo>
                <a:cubicBezTo>
                  <a:pt x="2590892" y="605256"/>
                  <a:pt x="2591502" y="762547"/>
                  <a:pt x="2610000" y="958056"/>
                </a:cubicBezTo>
                <a:cubicBezTo>
                  <a:pt x="2628498" y="1153565"/>
                  <a:pt x="2596297" y="1303082"/>
                  <a:pt x="2610000" y="1504800"/>
                </a:cubicBezTo>
                <a:cubicBezTo>
                  <a:pt x="2443487" y="1483243"/>
                  <a:pt x="2190054" y="1527357"/>
                  <a:pt x="2035800" y="1504800"/>
                </a:cubicBezTo>
                <a:cubicBezTo>
                  <a:pt x="1881546" y="1482243"/>
                  <a:pt x="1715354" y="1513221"/>
                  <a:pt x="1461600" y="1504800"/>
                </a:cubicBezTo>
                <a:cubicBezTo>
                  <a:pt x="1207846" y="1496379"/>
                  <a:pt x="1100889" y="1515873"/>
                  <a:pt x="861300" y="1504800"/>
                </a:cubicBezTo>
                <a:cubicBezTo>
                  <a:pt x="621711" y="1493727"/>
                  <a:pt x="291372" y="1533388"/>
                  <a:pt x="0" y="1504800"/>
                </a:cubicBezTo>
                <a:cubicBezTo>
                  <a:pt x="-6017" y="1357415"/>
                  <a:pt x="22524" y="1155648"/>
                  <a:pt x="0" y="1033296"/>
                </a:cubicBezTo>
                <a:cubicBezTo>
                  <a:pt x="-22524" y="910944"/>
                  <a:pt x="-8083" y="689022"/>
                  <a:pt x="0" y="561792"/>
                </a:cubicBezTo>
                <a:cubicBezTo>
                  <a:pt x="8083" y="434562"/>
                  <a:pt x="889" y="214954"/>
                  <a:pt x="0" y="0"/>
                </a:cubicBezTo>
                <a:close/>
              </a:path>
            </a:pathLst>
          </a:custGeom>
          <a:noFill/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 sd="289188256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4E2F490A-3E57-D484-EAA4-0A892032D882}"/>
              </a:ext>
            </a:extLst>
          </p:cNvPr>
          <p:cNvSpPr/>
          <p:nvPr/>
        </p:nvSpPr>
        <p:spPr>
          <a:xfrm>
            <a:off x="5707283" y="1272537"/>
            <a:ext cx="2610000" cy="1504800"/>
          </a:xfrm>
          <a:custGeom>
            <a:avLst/>
            <a:gdLst>
              <a:gd name="connsiteX0" fmla="*/ 0 w 2610000"/>
              <a:gd name="connsiteY0" fmla="*/ 0 h 1504800"/>
              <a:gd name="connsiteX1" fmla="*/ 626400 w 2610000"/>
              <a:gd name="connsiteY1" fmla="*/ 0 h 1504800"/>
              <a:gd name="connsiteX2" fmla="*/ 1305000 w 2610000"/>
              <a:gd name="connsiteY2" fmla="*/ 0 h 1504800"/>
              <a:gd name="connsiteX3" fmla="*/ 1957500 w 2610000"/>
              <a:gd name="connsiteY3" fmla="*/ 0 h 1504800"/>
              <a:gd name="connsiteX4" fmla="*/ 2610000 w 2610000"/>
              <a:gd name="connsiteY4" fmla="*/ 0 h 1504800"/>
              <a:gd name="connsiteX5" fmla="*/ 2610000 w 2610000"/>
              <a:gd name="connsiteY5" fmla="*/ 516648 h 1504800"/>
              <a:gd name="connsiteX6" fmla="*/ 2610000 w 2610000"/>
              <a:gd name="connsiteY6" fmla="*/ 1003200 h 1504800"/>
              <a:gd name="connsiteX7" fmla="*/ 2610000 w 2610000"/>
              <a:gd name="connsiteY7" fmla="*/ 1504800 h 1504800"/>
              <a:gd name="connsiteX8" fmla="*/ 1957500 w 2610000"/>
              <a:gd name="connsiteY8" fmla="*/ 1504800 h 1504800"/>
              <a:gd name="connsiteX9" fmla="*/ 1252800 w 2610000"/>
              <a:gd name="connsiteY9" fmla="*/ 1504800 h 1504800"/>
              <a:gd name="connsiteX10" fmla="*/ 678600 w 2610000"/>
              <a:gd name="connsiteY10" fmla="*/ 1504800 h 1504800"/>
              <a:gd name="connsiteX11" fmla="*/ 0 w 2610000"/>
              <a:gd name="connsiteY11" fmla="*/ 1504800 h 1504800"/>
              <a:gd name="connsiteX12" fmla="*/ 0 w 2610000"/>
              <a:gd name="connsiteY12" fmla="*/ 1033296 h 1504800"/>
              <a:gd name="connsiteX13" fmla="*/ 0 w 2610000"/>
              <a:gd name="connsiteY13" fmla="*/ 561792 h 1504800"/>
              <a:gd name="connsiteX14" fmla="*/ 0 w 2610000"/>
              <a:gd name="connsiteY14" fmla="*/ 0 h 15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0000" h="1504800" extrusionOk="0">
                <a:moveTo>
                  <a:pt x="0" y="0"/>
                </a:moveTo>
                <a:cubicBezTo>
                  <a:pt x="239421" y="-21690"/>
                  <a:pt x="416161" y="-11266"/>
                  <a:pt x="626400" y="0"/>
                </a:cubicBezTo>
                <a:cubicBezTo>
                  <a:pt x="836639" y="11266"/>
                  <a:pt x="1069909" y="23774"/>
                  <a:pt x="1305000" y="0"/>
                </a:cubicBezTo>
                <a:cubicBezTo>
                  <a:pt x="1540091" y="-23774"/>
                  <a:pt x="1645940" y="-15371"/>
                  <a:pt x="1957500" y="0"/>
                </a:cubicBezTo>
                <a:cubicBezTo>
                  <a:pt x="2269060" y="15371"/>
                  <a:pt x="2382939" y="6694"/>
                  <a:pt x="2610000" y="0"/>
                </a:cubicBezTo>
                <a:cubicBezTo>
                  <a:pt x="2585567" y="220731"/>
                  <a:pt x="2619305" y="334844"/>
                  <a:pt x="2610000" y="516648"/>
                </a:cubicBezTo>
                <a:cubicBezTo>
                  <a:pt x="2600695" y="698452"/>
                  <a:pt x="2592214" y="834374"/>
                  <a:pt x="2610000" y="1003200"/>
                </a:cubicBezTo>
                <a:cubicBezTo>
                  <a:pt x="2627786" y="1172026"/>
                  <a:pt x="2620473" y="1377464"/>
                  <a:pt x="2610000" y="1504800"/>
                </a:cubicBezTo>
                <a:cubicBezTo>
                  <a:pt x="2431815" y="1499420"/>
                  <a:pt x="2215286" y="1475085"/>
                  <a:pt x="1957500" y="1504800"/>
                </a:cubicBezTo>
                <a:cubicBezTo>
                  <a:pt x="1699714" y="1534515"/>
                  <a:pt x="1569218" y="1523995"/>
                  <a:pt x="1252800" y="1504800"/>
                </a:cubicBezTo>
                <a:cubicBezTo>
                  <a:pt x="936382" y="1485605"/>
                  <a:pt x="796546" y="1519708"/>
                  <a:pt x="678600" y="1504800"/>
                </a:cubicBezTo>
                <a:cubicBezTo>
                  <a:pt x="560654" y="1489892"/>
                  <a:pt x="294069" y="1522385"/>
                  <a:pt x="0" y="1504800"/>
                </a:cubicBezTo>
                <a:cubicBezTo>
                  <a:pt x="-1716" y="1293613"/>
                  <a:pt x="-18699" y="1145641"/>
                  <a:pt x="0" y="1033296"/>
                </a:cubicBezTo>
                <a:cubicBezTo>
                  <a:pt x="18699" y="920951"/>
                  <a:pt x="6497" y="704409"/>
                  <a:pt x="0" y="561792"/>
                </a:cubicBezTo>
                <a:cubicBezTo>
                  <a:pt x="-6497" y="419175"/>
                  <a:pt x="26741" y="186737"/>
                  <a:pt x="0" y="0"/>
                </a:cubicBezTo>
                <a:close/>
              </a:path>
            </a:pathLst>
          </a:custGeom>
          <a:noFill/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 sd="3977120366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85D5E703-C8AD-AEDB-01FB-74F18C293ADB}"/>
              </a:ext>
            </a:extLst>
          </p:cNvPr>
          <p:cNvSpPr/>
          <p:nvPr/>
        </p:nvSpPr>
        <p:spPr>
          <a:xfrm>
            <a:off x="8403546" y="1272537"/>
            <a:ext cx="3105850" cy="3083913"/>
          </a:xfrm>
          <a:custGeom>
            <a:avLst/>
            <a:gdLst>
              <a:gd name="connsiteX0" fmla="*/ 0 w 3105850"/>
              <a:gd name="connsiteY0" fmla="*/ 0 h 3083913"/>
              <a:gd name="connsiteX1" fmla="*/ 683287 w 3105850"/>
              <a:gd name="connsiteY1" fmla="*/ 0 h 3083913"/>
              <a:gd name="connsiteX2" fmla="*/ 1211282 w 3105850"/>
              <a:gd name="connsiteY2" fmla="*/ 0 h 3083913"/>
              <a:gd name="connsiteX3" fmla="*/ 1894569 w 3105850"/>
              <a:gd name="connsiteY3" fmla="*/ 0 h 3083913"/>
              <a:gd name="connsiteX4" fmla="*/ 2453622 w 3105850"/>
              <a:gd name="connsiteY4" fmla="*/ 0 h 3083913"/>
              <a:gd name="connsiteX5" fmla="*/ 3105850 w 3105850"/>
              <a:gd name="connsiteY5" fmla="*/ 0 h 3083913"/>
              <a:gd name="connsiteX6" fmla="*/ 3105850 w 3105850"/>
              <a:gd name="connsiteY6" fmla="*/ 555104 h 3083913"/>
              <a:gd name="connsiteX7" fmla="*/ 3105850 w 3105850"/>
              <a:gd name="connsiteY7" fmla="*/ 1110209 h 3083913"/>
              <a:gd name="connsiteX8" fmla="*/ 3105850 w 3105850"/>
              <a:gd name="connsiteY8" fmla="*/ 1757830 h 3083913"/>
              <a:gd name="connsiteX9" fmla="*/ 3105850 w 3105850"/>
              <a:gd name="connsiteY9" fmla="*/ 2374613 h 3083913"/>
              <a:gd name="connsiteX10" fmla="*/ 3105850 w 3105850"/>
              <a:gd name="connsiteY10" fmla="*/ 3083913 h 3083913"/>
              <a:gd name="connsiteX11" fmla="*/ 2515739 w 3105850"/>
              <a:gd name="connsiteY11" fmla="*/ 3083913 h 3083913"/>
              <a:gd name="connsiteX12" fmla="*/ 1956686 w 3105850"/>
              <a:gd name="connsiteY12" fmla="*/ 3083913 h 3083913"/>
              <a:gd name="connsiteX13" fmla="*/ 1366574 w 3105850"/>
              <a:gd name="connsiteY13" fmla="*/ 3083913 h 3083913"/>
              <a:gd name="connsiteX14" fmla="*/ 714346 w 3105850"/>
              <a:gd name="connsiteY14" fmla="*/ 3083913 h 3083913"/>
              <a:gd name="connsiteX15" fmla="*/ 0 w 3105850"/>
              <a:gd name="connsiteY15" fmla="*/ 3083913 h 3083913"/>
              <a:gd name="connsiteX16" fmla="*/ 0 w 3105850"/>
              <a:gd name="connsiteY16" fmla="*/ 2405452 h 3083913"/>
              <a:gd name="connsiteX17" fmla="*/ 0 w 3105850"/>
              <a:gd name="connsiteY17" fmla="*/ 1757830 h 3083913"/>
              <a:gd name="connsiteX18" fmla="*/ 0 w 3105850"/>
              <a:gd name="connsiteY18" fmla="*/ 1079370 h 3083913"/>
              <a:gd name="connsiteX19" fmla="*/ 0 w 3105850"/>
              <a:gd name="connsiteY19" fmla="*/ 555104 h 3083913"/>
              <a:gd name="connsiteX20" fmla="*/ 0 w 3105850"/>
              <a:gd name="connsiteY20" fmla="*/ 0 h 3083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105850" h="3083913" extrusionOk="0">
                <a:moveTo>
                  <a:pt x="0" y="0"/>
                </a:moveTo>
                <a:cubicBezTo>
                  <a:pt x="240598" y="2711"/>
                  <a:pt x="483662" y="17952"/>
                  <a:pt x="683287" y="0"/>
                </a:cubicBezTo>
                <a:cubicBezTo>
                  <a:pt x="882912" y="-17952"/>
                  <a:pt x="1079382" y="-20274"/>
                  <a:pt x="1211282" y="0"/>
                </a:cubicBezTo>
                <a:cubicBezTo>
                  <a:pt x="1343183" y="20274"/>
                  <a:pt x="1702238" y="3514"/>
                  <a:pt x="1894569" y="0"/>
                </a:cubicBezTo>
                <a:cubicBezTo>
                  <a:pt x="2086900" y="-3514"/>
                  <a:pt x="2306666" y="25175"/>
                  <a:pt x="2453622" y="0"/>
                </a:cubicBezTo>
                <a:cubicBezTo>
                  <a:pt x="2600578" y="-25175"/>
                  <a:pt x="2796140" y="-20472"/>
                  <a:pt x="3105850" y="0"/>
                </a:cubicBezTo>
                <a:cubicBezTo>
                  <a:pt x="3106727" y="154177"/>
                  <a:pt x="3098567" y="426859"/>
                  <a:pt x="3105850" y="555104"/>
                </a:cubicBezTo>
                <a:cubicBezTo>
                  <a:pt x="3113133" y="683349"/>
                  <a:pt x="3104075" y="867015"/>
                  <a:pt x="3105850" y="1110209"/>
                </a:cubicBezTo>
                <a:cubicBezTo>
                  <a:pt x="3107625" y="1353403"/>
                  <a:pt x="3128319" y="1584311"/>
                  <a:pt x="3105850" y="1757830"/>
                </a:cubicBezTo>
                <a:cubicBezTo>
                  <a:pt x="3083381" y="1931349"/>
                  <a:pt x="3090554" y="2089361"/>
                  <a:pt x="3105850" y="2374613"/>
                </a:cubicBezTo>
                <a:cubicBezTo>
                  <a:pt x="3121146" y="2659865"/>
                  <a:pt x="3119453" y="2849592"/>
                  <a:pt x="3105850" y="3083913"/>
                </a:cubicBezTo>
                <a:cubicBezTo>
                  <a:pt x="2894017" y="3058149"/>
                  <a:pt x="2705075" y="3088811"/>
                  <a:pt x="2515739" y="3083913"/>
                </a:cubicBezTo>
                <a:cubicBezTo>
                  <a:pt x="2326403" y="3079015"/>
                  <a:pt x="2089729" y="3073637"/>
                  <a:pt x="1956686" y="3083913"/>
                </a:cubicBezTo>
                <a:cubicBezTo>
                  <a:pt x="1823643" y="3094189"/>
                  <a:pt x="1566875" y="3062988"/>
                  <a:pt x="1366574" y="3083913"/>
                </a:cubicBezTo>
                <a:cubicBezTo>
                  <a:pt x="1166273" y="3104838"/>
                  <a:pt x="1024248" y="3066490"/>
                  <a:pt x="714346" y="3083913"/>
                </a:cubicBezTo>
                <a:cubicBezTo>
                  <a:pt x="404444" y="3101336"/>
                  <a:pt x="232520" y="3089530"/>
                  <a:pt x="0" y="3083913"/>
                </a:cubicBezTo>
                <a:cubicBezTo>
                  <a:pt x="-23916" y="2821918"/>
                  <a:pt x="-18501" y="2599913"/>
                  <a:pt x="0" y="2405452"/>
                </a:cubicBezTo>
                <a:cubicBezTo>
                  <a:pt x="18501" y="2210991"/>
                  <a:pt x="31343" y="1941374"/>
                  <a:pt x="0" y="1757830"/>
                </a:cubicBezTo>
                <a:cubicBezTo>
                  <a:pt x="-31343" y="1574286"/>
                  <a:pt x="12381" y="1317670"/>
                  <a:pt x="0" y="1079370"/>
                </a:cubicBezTo>
                <a:cubicBezTo>
                  <a:pt x="-12381" y="841070"/>
                  <a:pt x="-12417" y="729214"/>
                  <a:pt x="0" y="555104"/>
                </a:cubicBezTo>
                <a:cubicBezTo>
                  <a:pt x="12417" y="380994"/>
                  <a:pt x="-12361" y="124292"/>
                  <a:pt x="0" y="0"/>
                </a:cubicBezTo>
                <a:close/>
              </a:path>
            </a:pathLst>
          </a:custGeom>
          <a:noFill/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 sd="354531218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2489A3E9-EA74-0987-CA99-C6784CDF5120}"/>
              </a:ext>
            </a:extLst>
          </p:cNvPr>
          <p:cNvSpPr/>
          <p:nvPr/>
        </p:nvSpPr>
        <p:spPr>
          <a:xfrm>
            <a:off x="5707283" y="2852116"/>
            <a:ext cx="2610000" cy="1505954"/>
          </a:xfrm>
          <a:custGeom>
            <a:avLst/>
            <a:gdLst>
              <a:gd name="connsiteX0" fmla="*/ 0 w 2610000"/>
              <a:gd name="connsiteY0" fmla="*/ 0 h 1505954"/>
              <a:gd name="connsiteX1" fmla="*/ 574200 w 2610000"/>
              <a:gd name="connsiteY1" fmla="*/ 0 h 1505954"/>
              <a:gd name="connsiteX2" fmla="*/ 1278900 w 2610000"/>
              <a:gd name="connsiteY2" fmla="*/ 0 h 1505954"/>
              <a:gd name="connsiteX3" fmla="*/ 1983600 w 2610000"/>
              <a:gd name="connsiteY3" fmla="*/ 0 h 1505954"/>
              <a:gd name="connsiteX4" fmla="*/ 2610000 w 2610000"/>
              <a:gd name="connsiteY4" fmla="*/ 0 h 1505954"/>
              <a:gd name="connsiteX5" fmla="*/ 2610000 w 2610000"/>
              <a:gd name="connsiteY5" fmla="*/ 501985 h 1505954"/>
              <a:gd name="connsiteX6" fmla="*/ 2610000 w 2610000"/>
              <a:gd name="connsiteY6" fmla="*/ 1003969 h 1505954"/>
              <a:gd name="connsiteX7" fmla="*/ 2610000 w 2610000"/>
              <a:gd name="connsiteY7" fmla="*/ 1505954 h 1505954"/>
              <a:gd name="connsiteX8" fmla="*/ 1905300 w 2610000"/>
              <a:gd name="connsiteY8" fmla="*/ 1505954 h 1505954"/>
              <a:gd name="connsiteX9" fmla="*/ 1305000 w 2610000"/>
              <a:gd name="connsiteY9" fmla="*/ 1505954 h 1505954"/>
              <a:gd name="connsiteX10" fmla="*/ 626400 w 2610000"/>
              <a:gd name="connsiteY10" fmla="*/ 1505954 h 1505954"/>
              <a:gd name="connsiteX11" fmla="*/ 0 w 2610000"/>
              <a:gd name="connsiteY11" fmla="*/ 1505954 h 1505954"/>
              <a:gd name="connsiteX12" fmla="*/ 0 w 2610000"/>
              <a:gd name="connsiteY12" fmla="*/ 973850 h 1505954"/>
              <a:gd name="connsiteX13" fmla="*/ 0 w 2610000"/>
              <a:gd name="connsiteY13" fmla="*/ 486925 h 1505954"/>
              <a:gd name="connsiteX14" fmla="*/ 0 w 2610000"/>
              <a:gd name="connsiteY14" fmla="*/ 0 h 1505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0000" h="1505954" extrusionOk="0">
                <a:moveTo>
                  <a:pt x="0" y="0"/>
                </a:moveTo>
                <a:cubicBezTo>
                  <a:pt x="208146" y="4917"/>
                  <a:pt x="383141" y="22007"/>
                  <a:pt x="574200" y="0"/>
                </a:cubicBezTo>
                <a:cubicBezTo>
                  <a:pt x="765259" y="-22007"/>
                  <a:pt x="975794" y="17691"/>
                  <a:pt x="1278900" y="0"/>
                </a:cubicBezTo>
                <a:cubicBezTo>
                  <a:pt x="1582006" y="-17691"/>
                  <a:pt x="1799586" y="11177"/>
                  <a:pt x="1983600" y="0"/>
                </a:cubicBezTo>
                <a:cubicBezTo>
                  <a:pt x="2167614" y="-11177"/>
                  <a:pt x="2320725" y="23328"/>
                  <a:pt x="2610000" y="0"/>
                </a:cubicBezTo>
                <a:cubicBezTo>
                  <a:pt x="2613338" y="246386"/>
                  <a:pt x="2598569" y="329258"/>
                  <a:pt x="2610000" y="501985"/>
                </a:cubicBezTo>
                <a:cubicBezTo>
                  <a:pt x="2621431" y="674712"/>
                  <a:pt x="2618699" y="866921"/>
                  <a:pt x="2610000" y="1003969"/>
                </a:cubicBezTo>
                <a:cubicBezTo>
                  <a:pt x="2601301" y="1141017"/>
                  <a:pt x="2613766" y="1320031"/>
                  <a:pt x="2610000" y="1505954"/>
                </a:cubicBezTo>
                <a:cubicBezTo>
                  <a:pt x="2425550" y="1475574"/>
                  <a:pt x="2168505" y="1500525"/>
                  <a:pt x="1905300" y="1505954"/>
                </a:cubicBezTo>
                <a:cubicBezTo>
                  <a:pt x="1642095" y="1511383"/>
                  <a:pt x="1581702" y="1518592"/>
                  <a:pt x="1305000" y="1505954"/>
                </a:cubicBezTo>
                <a:cubicBezTo>
                  <a:pt x="1028298" y="1493316"/>
                  <a:pt x="917008" y="1499664"/>
                  <a:pt x="626400" y="1505954"/>
                </a:cubicBezTo>
                <a:cubicBezTo>
                  <a:pt x="335792" y="1512244"/>
                  <a:pt x="219049" y="1532018"/>
                  <a:pt x="0" y="1505954"/>
                </a:cubicBezTo>
                <a:cubicBezTo>
                  <a:pt x="-19886" y="1353425"/>
                  <a:pt x="11091" y="1121739"/>
                  <a:pt x="0" y="973850"/>
                </a:cubicBezTo>
                <a:cubicBezTo>
                  <a:pt x="-11091" y="825961"/>
                  <a:pt x="1729" y="589292"/>
                  <a:pt x="0" y="486925"/>
                </a:cubicBezTo>
                <a:cubicBezTo>
                  <a:pt x="-1729" y="384558"/>
                  <a:pt x="-3626" y="184766"/>
                  <a:pt x="0" y="0"/>
                </a:cubicBezTo>
                <a:close/>
              </a:path>
            </a:pathLst>
          </a:custGeom>
          <a:noFill/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 sd="1232174491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D7DAC61D-CE87-C7EA-C99D-9BD796AA1F23}"/>
              </a:ext>
            </a:extLst>
          </p:cNvPr>
          <p:cNvSpPr/>
          <p:nvPr/>
        </p:nvSpPr>
        <p:spPr>
          <a:xfrm>
            <a:off x="2973916" y="2852116"/>
            <a:ext cx="2610000" cy="1505953"/>
          </a:xfrm>
          <a:custGeom>
            <a:avLst/>
            <a:gdLst>
              <a:gd name="connsiteX0" fmla="*/ 0 w 2610000"/>
              <a:gd name="connsiteY0" fmla="*/ 0 h 1505953"/>
              <a:gd name="connsiteX1" fmla="*/ 678600 w 2610000"/>
              <a:gd name="connsiteY1" fmla="*/ 0 h 1505953"/>
              <a:gd name="connsiteX2" fmla="*/ 1278900 w 2610000"/>
              <a:gd name="connsiteY2" fmla="*/ 0 h 1505953"/>
              <a:gd name="connsiteX3" fmla="*/ 1983600 w 2610000"/>
              <a:gd name="connsiteY3" fmla="*/ 0 h 1505953"/>
              <a:gd name="connsiteX4" fmla="*/ 2610000 w 2610000"/>
              <a:gd name="connsiteY4" fmla="*/ 0 h 1505953"/>
              <a:gd name="connsiteX5" fmla="*/ 2610000 w 2610000"/>
              <a:gd name="connsiteY5" fmla="*/ 486925 h 1505953"/>
              <a:gd name="connsiteX6" fmla="*/ 2610000 w 2610000"/>
              <a:gd name="connsiteY6" fmla="*/ 943731 h 1505953"/>
              <a:gd name="connsiteX7" fmla="*/ 2610000 w 2610000"/>
              <a:gd name="connsiteY7" fmla="*/ 1505953 h 1505953"/>
              <a:gd name="connsiteX8" fmla="*/ 1905300 w 2610000"/>
              <a:gd name="connsiteY8" fmla="*/ 1505953 h 1505953"/>
              <a:gd name="connsiteX9" fmla="*/ 1200600 w 2610000"/>
              <a:gd name="connsiteY9" fmla="*/ 1505953 h 1505953"/>
              <a:gd name="connsiteX10" fmla="*/ 574200 w 2610000"/>
              <a:gd name="connsiteY10" fmla="*/ 1505953 h 1505953"/>
              <a:gd name="connsiteX11" fmla="*/ 0 w 2610000"/>
              <a:gd name="connsiteY11" fmla="*/ 1505953 h 1505953"/>
              <a:gd name="connsiteX12" fmla="*/ 0 w 2610000"/>
              <a:gd name="connsiteY12" fmla="*/ 973850 h 1505953"/>
              <a:gd name="connsiteX13" fmla="*/ 0 w 2610000"/>
              <a:gd name="connsiteY13" fmla="*/ 441746 h 1505953"/>
              <a:gd name="connsiteX14" fmla="*/ 0 w 2610000"/>
              <a:gd name="connsiteY14" fmla="*/ 0 h 1505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0000" h="1505953" extrusionOk="0">
                <a:moveTo>
                  <a:pt x="0" y="0"/>
                </a:moveTo>
                <a:cubicBezTo>
                  <a:pt x="266868" y="-5904"/>
                  <a:pt x="398537" y="-6166"/>
                  <a:pt x="678600" y="0"/>
                </a:cubicBezTo>
                <a:cubicBezTo>
                  <a:pt x="958663" y="6166"/>
                  <a:pt x="1098038" y="-27355"/>
                  <a:pt x="1278900" y="0"/>
                </a:cubicBezTo>
                <a:cubicBezTo>
                  <a:pt x="1459762" y="27355"/>
                  <a:pt x="1640315" y="7659"/>
                  <a:pt x="1983600" y="0"/>
                </a:cubicBezTo>
                <a:cubicBezTo>
                  <a:pt x="2326885" y="-7659"/>
                  <a:pt x="2399563" y="-10436"/>
                  <a:pt x="2610000" y="0"/>
                </a:cubicBezTo>
                <a:cubicBezTo>
                  <a:pt x="2602165" y="128283"/>
                  <a:pt x="2605770" y="257298"/>
                  <a:pt x="2610000" y="486925"/>
                </a:cubicBezTo>
                <a:cubicBezTo>
                  <a:pt x="2614230" y="716552"/>
                  <a:pt x="2600515" y="733053"/>
                  <a:pt x="2610000" y="943731"/>
                </a:cubicBezTo>
                <a:cubicBezTo>
                  <a:pt x="2619485" y="1154409"/>
                  <a:pt x="2630422" y="1337636"/>
                  <a:pt x="2610000" y="1505953"/>
                </a:cubicBezTo>
                <a:cubicBezTo>
                  <a:pt x="2273435" y="1514244"/>
                  <a:pt x="2047742" y="1536625"/>
                  <a:pt x="1905300" y="1505953"/>
                </a:cubicBezTo>
                <a:cubicBezTo>
                  <a:pt x="1762858" y="1475281"/>
                  <a:pt x="1533350" y="1511628"/>
                  <a:pt x="1200600" y="1505953"/>
                </a:cubicBezTo>
                <a:cubicBezTo>
                  <a:pt x="867850" y="1500278"/>
                  <a:pt x="886620" y="1479336"/>
                  <a:pt x="574200" y="1505953"/>
                </a:cubicBezTo>
                <a:cubicBezTo>
                  <a:pt x="261780" y="1532570"/>
                  <a:pt x="169439" y="1529256"/>
                  <a:pt x="0" y="1505953"/>
                </a:cubicBezTo>
                <a:cubicBezTo>
                  <a:pt x="-8144" y="1350374"/>
                  <a:pt x="-3752" y="1127032"/>
                  <a:pt x="0" y="973850"/>
                </a:cubicBezTo>
                <a:cubicBezTo>
                  <a:pt x="3752" y="820668"/>
                  <a:pt x="13881" y="686085"/>
                  <a:pt x="0" y="441746"/>
                </a:cubicBezTo>
                <a:cubicBezTo>
                  <a:pt x="-13881" y="197407"/>
                  <a:pt x="-17656" y="191704"/>
                  <a:pt x="0" y="0"/>
                </a:cubicBezTo>
                <a:close/>
              </a:path>
            </a:pathLst>
          </a:custGeom>
          <a:noFill/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 sd="158855903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59CEECD3-0B98-17FD-683D-DF2EA9B0391C}"/>
              </a:ext>
            </a:extLst>
          </p:cNvPr>
          <p:cNvSpPr/>
          <p:nvPr/>
        </p:nvSpPr>
        <p:spPr>
          <a:xfrm>
            <a:off x="240549" y="2852116"/>
            <a:ext cx="2610000" cy="1504800"/>
          </a:xfrm>
          <a:custGeom>
            <a:avLst/>
            <a:gdLst>
              <a:gd name="connsiteX0" fmla="*/ 0 w 2610000"/>
              <a:gd name="connsiteY0" fmla="*/ 0 h 1504800"/>
              <a:gd name="connsiteX1" fmla="*/ 600300 w 2610000"/>
              <a:gd name="connsiteY1" fmla="*/ 0 h 1504800"/>
              <a:gd name="connsiteX2" fmla="*/ 1278900 w 2610000"/>
              <a:gd name="connsiteY2" fmla="*/ 0 h 1504800"/>
              <a:gd name="connsiteX3" fmla="*/ 1905300 w 2610000"/>
              <a:gd name="connsiteY3" fmla="*/ 0 h 1504800"/>
              <a:gd name="connsiteX4" fmla="*/ 2610000 w 2610000"/>
              <a:gd name="connsiteY4" fmla="*/ 0 h 1504800"/>
              <a:gd name="connsiteX5" fmla="*/ 2610000 w 2610000"/>
              <a:gd name="connsiteY5" fmla="*/ 456456 h 1504800"/>
              <a:gd name="connsiteX6" fmla="*/ 2610000 w 2610000"/>
              <a:gd name="connsiteY6" fmla="*/ 912912 h 1504800"/>
              <a:gd name="connsiteX7" fmla="*/ 2610000 w 2610000"/>
              <a:gd name="connsiteY7" fmla="*/ 1504800 h 1504800"/>
              <a:gd name="connsiteX8" fmla="*/ 1983600 w 2610000"/>
              <a:gd name="connsiteY8" fmla="*/ 1504800 h 1504800"/>
              <a:gd name="connsiteX9" fmla="*/ 1383300 w 2610000"/>
              <a:gd name="connsiteY9" fmla="*/ 1504800 h 1504800"/>
              <a:gd name="connsiteX10" fmla="*/ 756900 w 2610000"/>
              <a:gd name="connsiteY10" fmla="*/ 1504800 h 1504800"/>
              <a:gd name="connsiteX11" fmla="*/ 0 w 2610000"/>
              <a:gd name="connsiteY11" fmla="*/ 1504800 h 1504800"/>
              <a:gd name="connsiteX12" fmla="*/ 0 w 2610000"/>
              <a:gd name="connsiteY12" fmla="*/ 973104 h 1504800"/>
              <a:gd name="connsiteX13" fmla="*/ 0 w 2610000"/>
              <a:gd name="connsiteY13" fmla="*/ 456456 h 1504800"/>
              <a:gd name="connsiteX14" fmla="*/ 0 w 2610000"/>
              <a:gd name="connsiteY14" fmla="*/ 0 h 15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0000" h="1504800" fill="none" extrusionOk="0">
                <a:moveTo>
                  <a:pt x="0" y="0"/>
                </a:moveTo>
                <a:cubicBezTo>
                  <a:pt x="289117" y="3981"/>
                  <a:pt x="386542" y="2115"/>
                  <a:pt x="600300" y="0"/>
                </a:cubicBezTo>
                <a:cubicBezTo>
                  <a:pt x="814058" y="-2115"/>
                  <a:pt x="993058" y="-6327"/>
                  <a:pt x="1278900" y="0"/>
                </a:cubicBezTo>
                <a:cubicBezTo>
                  <a:pt x="1564742" y="6327"/>
                  <a:pt x="1778979" y="17901"/>
                  <a:pt x="1905300" y="0"/>
                </a:cubicBezTo>
                <a:cubicBezTo>
                  <a:pt x="2031621" y="-17901"/>
                  <a:pt x="2304639" y="-9605"/>
                  <a:pt x="2610000" y="0"/>
                </a:cubicBezTo>
                <a:cubicBezTo>
                  <a:pt x="2601619" y="215951"/>
                  <a:pt x="2592889" y="262780"/>
                  <a:pt x="2610000" y="456456"/>
                </a:cubicBezTo>
                <a:cubicBezTo>
                  <a:pt x="2627111" y="650132"/>
                  <a:pt x="2596965" y="745867"/>
                  <a:pt x="2610000" y="912912"/>
                </a:cubicBezTo>
                <a:cubicBezTo>
                  <a:pt x="2623035" y="1079957"/>
                  <a:pt x="2605783" y="1292133"/>
                  <a:pt x="2610000" y="1504800"/>
                </a:cubicBezTo>
                <a:cubicBezTo>
                  <a:pt x="2312076" y="1492242"/>
                  <a:pt x="2120441" y="1502761"/>
                  <a:pt x="1983600" y="1504800"/>
                </a:cubicBezTo>
                <a:cubicBezTo>
                  <a:pt x="1846759" y="1506839"/>
                  <a:pt x="1667538" y="1518296"/>
                  <a:pt x="1383300" y="1504800"/>
                </a:cubicBezTo>
                <a:cubicBezTo>
                  <a:pt x="1099062" y="1491304"/>
                  <a:pt x="937662" y="1494043"/>
                  <a:pt x="756900" y="1504800"/>
                </a:cubicBezTo>
                <a:cubicBezTo>
                  <a:pt x="576138" y="1515557"/>
                  <a:pt x="308484" y="1537161"/>
                  <a:pt x="0" y="1504800"/>
                </a:cubicBezTo>
                <a:cubicBezTo>
                  <a:pt x="-4324" y="1372458"/>
                  <a:pt x="22760" y="1238037"/>
                  <a:pt x="0" y="973104"/>
                </a:cubicBezTo>
                <a:cubicBezTo>
                  <a:pt x="-22760" y="708171"/>
                  <a:pt x="-10676" y="683043"/>
                  <a:pt x="0" y="456456"/>
                </a:cubicBezTo>
                <a:cubicBezTo>
                  <a:pt x="10676" y="229869"/>
                  <a:pt x="16308" y="124335"/>
                  <a:pt x="0" y="0"/>
                </a:cubicBezTo>
                <a:close/>
              </a:path>
              <a:path w="2610000" h="1504800" stroke="0" extrusionOk="0">
                <a:moveTo>
                  <a:pt x="0" y="0"/>
                </a:moveTo>
                <a:cubicBezTo>
                  <a:pt x="250085" y="21978"/>
                  <a:pt x="331138" y="7119"/>
                  <a:pt x="626400" y="0"/>
                </a:cubicBezTo>
                <a:cubicBezTo>
                  <a:pt x="921662" y="-7119"/>
                  <a:pt x="952967" y="-6875"/>
                  <a:pt x="1278900" y="0"/>
                </a:cubicBezTo>
                <a:cubicBezTo>
                  <a:pt x="1604833" y="6875"/>
                  <a:pt x="1790304" y="9477"/>
                  <a:pt x="1957500" y="0"/>
                </a:cubicBezTo>
                <a:cubicBezTo>
                  <a:pt x="2124696" y="-9477"/>
                  <a:pt x="2288031" y="30720"/>
                  <a:pt x="2610000" y="0"/>
                </a:cubicBezTo>
                <a:cubicBezTo>
                  <a:pt x="2624995" y="129906"/>
                  <a:pt x="2608305" y="321057"/>
                  <a:pt x="2610000" y="531696"/>
                </a:cubicBezTo>
                <a:cubicBezTo>
                  <a:pt x="2611695" y="742335"/>
                  <a:pt x="2614918" y="848415"/>
                  <a:pt x="2610000" y="1048344"/>
                </a:cubicBezTo>
                <a:cubicBezTo>
                  <a:pt x="2605082" y="1248273"/>
                  <a:pt x="2594475" y="1345508"/>
                  <a:pt x="2610000" y="1504800"/>
                </a:cubicBezTo>
                <a:cubicBezTo>
                  <a:pt x="2436530" y="1524842"/>
                  <a:pt x="2195760" y="1508202"/>
                  <a:pt x="2035800" y="1504800"/>
                </a:cubicBezTo>
                <a:cubicBezTo>
                  <a:pt x="1875840" y="1501398"/>
                  <a:pt x="1709655" y="1506601"/>
                  <a:pt x="1409400" y="1504800"/>
                </a:cubicBezTo>
                <a:cubicBezTo>
                  <a:pt x="1109145" y="1502999"/>
                  <a:pt x="1048102" y="1503628"/>
                  <a:pt x="809100" y="1504800"/>
                </a:cubicBezTo>
                <a:cubicBezTo>
                  <a:pt x="570098" y="1505972"/>
                  <a:pt x="309141" y="1535461"/>
                  <a:pt x="0" y="1504800"/>
                </a:cubicBezTo>
                <a:cubicBezTo>
                  <a:pt x="-23006" y="1317909"/>
                  <a:pt x="-9271" y="1182378"/>
                  <a:pt x="0" y="1003200"/>
                </a:cubicBezTo>
                <a:cubicBezTo>
                  <a:pt x="9271" y="824022"/>
                  <a:pt x="16067" y="621105"/>
                  <a:pt x="0" y="471504"/>
                </a:cubicBezTo>
                <a:cubicBezTo>
                  <a:pt x="-16067" y="321903"/>
                  <a:pt x="6142" y="204420"/>
                  <a:pt x="0" y="0"/>
                </a:cubicBezTo>
                <a:close/>
              </a:path>
            </a:pathLst>
          </a:custGeom>
          <a:solidFill>
            <a:srgbClr val="1500CF"/>
          </a:solidFill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 sd="1771639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F3853C22-A40A-3A34-12CC-30D1FF6603CD}"/>
              </a:ext>
            </a:extLst>
          </p:cNvPr>
          <p:cNvSpPr/>
          <p:nvPr/>
        </p:nvSpPr>
        <p:spPr>
          <a:xfrm>
            <a:off x="240548" y="4431230"/>
            <a:ext cx="5343367" cy="1931002"/>
          </a:xfrm>
          <a:custGeom>
            <a:avLst/>
            <a:gdLst>
              <a:gd name="connsiteX0" fmla="*/ 0 w 5343367"/>
              <a:gd name="connsiteY0" fmla="*/ 0 h 1931002"/>
              <a:gd name="connsiteX1" fmla="*/ 721355 w 5343367"/>
              <a:gd name="connsiteY1" fmla="*/ 0 h 1931002"/>
              <a:gd name="connsiteX2" fmla="*/ 1496143 w 5343367"/>
              <a:gd name="connsiteY2" fmla="*/ 0 h 1931002"/>
              <a:gd name="connsiteX3" fmla="*/ 2003763 w 5343367"/>
              <a:gd name="connsiteY3" fmla="*/ 0 h 1931002"/>
              <a:gd name="connsiteX4" fmla="*/ 2511382 w 5343367"/>
              <a:gd name="connsiteY4" fmla="*/ 0 h 1931002"/>
              <a:gd name="connsiteX5" fmla="*/ 3072436 w 5343367"/>
              <a:gd name="connsiteY5" fmla="*/ 0 h 1931002"/>
              <a:gd name="connsiteX6" fmla="*/ 3740357 w 5343367"/>
              <a:gd name="connsiteY6" fmla="*/ 0 h 1931002"/>
              <a:gd name="connsiteX7" fmla="*/ 4408278 w 5343367"/>
              <a:gd name="connsiteY7" fmla="*/ 0 h 1931002"/>
              <a:gd name="connsiteX8" fmla="*/ 5343367 w 5343367"/>
              <a:gd name="connsiteY8" fmla="*/ 0 h 1931002"/>
              <a:gd name="connsiteX9" fmla="*/ 5343367 w 5343367"/>
              <a:gd name="connsiteY9" fmla="*/ 585737 h 1931002"/>
              <a:gd name="connsiteX10" fmla="*/ 5343367 w 5343367"/>
              <a:gd name="connsiteY10" fmla="*/ 1190785 h 1931002"/>
              <a:gd name="connsiteX11" fmla="*/ 5343367 w 5343367"/>
              <a:gd name="connsiteY11" fmla="*/ 1931002 h 1931002"/>
              <a:gd name="connsiteX12" fmla="*/ 4622012 w 5343367"/>
              <a:gd name="connsiteY12" fmla="*/ 1931002 h 1931002"/>
              <a:gd name="connsiteX13" fmla="*/ 4060959 w 5343367"/>
              <a:gd name="connsiteY13" fmla="*/ 1931002 h 1931002"/>
              <a:gd name="connsiteX14" fmla="*/ 3553339 w 5343367"/>
              <a:gd name="connsiteY14" fmla="*/ 1931002 h 1931002"/>
              <a:gd name="connsiteX15" fmla="*/ 2831985 w 5343367"/>
              <a:gd name="connsiteY15" fmla="*/ 1931002 h 1931002"/>
              <a:gd name="connsiteX16" fmla="*/ 2324365 w 5343367"/>
              <a:gd name="connsiteY16" fmla="*/ 1931002 h 1931002"/>
              <a:gd name="connsiteX17" fmla="*/ 1603010 w 5343367"/>
              <a:gd name="connsiteY17" fmla="*/ 1931002 h 1931002"/>
              <a:gd name="connsiteX18" fmla="*/ 881656 w 5343367"/>
              <a:gd name="connsiteY18" fmla="*/ 1931002 h 1931002"/>
              <a:gd name="connsiteX19" fmla="*/ 0 w 5343367"/>
              <a:gd name="connsiteY19" fmla="*/ 1931002 h 1931002"/>
              <a:gd name="connsiteX20" fmla="*/ 0 w 5343367"/>
              <a:gd name="connsiteY20" fmla="*/ 1325955 h 1931002"/>
              <a:gd name="connsiteX21" fmla="*/ 0 w 5343367"/>
              <a:gd name="connsiteY21" fmla="*/ 682287 h 1931002"/>
              <a:gd name="connsiteX22" fmla="*/ 0 w 5343367"/>
              <a:gd name="connsiteY22" fmla="*/ 0 h 1931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343367" h="1931002" fill="none" extrusionOk="0">
                <a:moveTo>
                  <a:pt x="0" y="0"/>
                </a:moveTo>
                <a:cubicBezTo>
                  <a:pt x="164476" y="-11341"/>
                  <a:pt x="557218" y="23655"/>
                  <a:pt x="721355" y="0"/>
                </a:cubicBezTo>
                <a:cubicBezTo>
                  <a:pt x="885492" y="-23655"/>
                  <a:pt x="1330552" y="-3003"/>
                  <a:pt x="1496143" y="0"/>
                </a:cubicBezTo>
                <a:cubicBezTo>
                  <a:pt x="1661734" y="3003"/>
                  <a:pt x="1764741" y="-18306"/>
                  <a:pt x="2003763" y="0"/>
                </a:cubicBezTo>
                <a:cubicBezTo>
                  <a:pt x="2242785" y="18306"/>
                  <a:pt x="2379670" y="-12555"/>
                  <a:pt x="2511382" y="0"/>
                </a:cubicBezTo>
                <a:cubicBezTo>
                  <a:pt x="2643094" y="12555"/>
                  <a:pt x="2852097" y="9907"/>
                  <a:pt x="3072436" y="0"/>
                </a:cubicBezTo>
                <a:cubicBezTo>
                  <a:pt x="3292775" y="-9907"/>
                  <a:pt x="3493212" y="3296"/>
                  <a:pt x="3740357" y="0"/>
                </a:cubicBezTo>
                <a:cubicBezTo>
                  <a:pt x="3987502" y="-3296"/>
                  <a:pt x="4191639" y="-1673"/>
                  <a:pt x="4408278" y="0"/>
                </a:cubicBezTo>
                <a:cubicBezTo>
                  <a:pt x="4624917" y="1673"/>
                  <a:pt x="5098639" y="24255"/>
                  <a:pt x="5343367" y="0"/>
                </a:cubicBezTo>
                <a:cubicBezTo>
                  <a:pt x="5368633" y="290596"/>
                  <a:pt x="5314128" y="460563"/>
                  <a:pt x="5343367" y="585737"/>
                </a:cubicBezTo>
                <a:cubicBezTo>
                  <a:pt x="5372606" y="710911"/>
                  <a:pt x="5330944" y="998708"/>
                  <a:pt x="5343367" y="1190785"/>
                </a:cubicBezTo>
                <a:cubicBezTo>
                  <a:pt x="5355790" y="1382862"/>
                  <a:pt x="5377665" y="1718886"/>
                  <a:pt x="5343367" y="1931002"/>
                </a:cubicBezTo>
                <a:cubicBezTo>
                  <a:pt x="5082646" y="1907043"/>
                  <a:pt x="4782484" y="1956951"/>
                  <a:pt x="4622012" y="1931002"/>
                </a:cubicBezTo>
                <a:cubicBezTo>
                  <a:pt x="4461541" y="1905053"/>
                  <a:pt x="4285127" y="1937555"/>
                  <a:pt x="4060959" y="1931002"/>
                </a:cubicBezTo>
                <a:cubicBezTo>
                  <a:pt x="3836791" y="1924449"/>
                  <a:pt x="3656093" y="1941271"/>
                  <a:pt x="3553339" y="1931002"/>
                </a:cubicBezTo>
                <a:cubicBezTo>
                  <a:pt x="3450585" y="1920733"/>
                  <a:pt x="3107802" y="1913445"/>
                  <a:pt x="2831985" y="1931002"/>
                </a:cubicBezTo>
                <a:cubicBezTo>
                  <a:pt x="2556168" y="1948559"/>
                  <a:pt x="2503423" y="1915783"/>
                  <a:pt x="2324365" y="1931002"/>
                </a:cubicBezTo>
                <a:cubicBezTo>
                  <a:pt x="2145307" y="1946221"/>
                  <a:pt x="1763748" y="1945743"/>
                  <a:pt x="1603010" y="1931002"/>
                </a:cubicBezTo>
                <a:cubicBezTo>
                  <a:pt x="1442273" y="1916261"/>
                  <a:pt x="1052728" y="1953084"/>
                  <a:pt x="881656" y="1931002"/>
                </a:cubicBezTo>
                <a:cubicBezTo>
                  <a:pt x="710584" y="1908920"/>
                  <a:pt x="426324" y="1911008"/>
                  <a:pt x="0" y="1931002"/>
                </a:cubicBezTo>
                <a:cubicBezTo>
                  <a:pt x="-28012" y="1727235"/>
                  <a:pt x="-14687" y="1601214"/>
                  <a:pt x="0" y="1325955"/>
                </a:cubicBezTo>
                <a:cubicBezTo>
                  <a:pt x="14687" y="1050696"/>
                  <a:pt x="-20345" y="940280"/>
                  <a:pt x="0" y="682287"/>
                </a:cubicBezTo>
                <a:cubicBezTo>
                  <a:pt x="20345" y="424294"/>
                  <a:pt x="33069" y="324584"/>
                  <a:pt x="0" y="0"/>
                </a:cubicBezTo>
                <a:close/>
              </a:path>
              <a:path w="5343367" h="1931002" stroke="0" extrusionOk="0">
                <a:moveTo>
                  <a:pt x="0" y="0"/>
                </a:moveTo>
                <a:cubicBezTo>
                  <a:pt x="125649" y="15040"/>
                  <a:pt x="380431" y="17212"/>
                  <a:pt x="507620" y="0"/>
                </a:cubicBezTo>
                <a:cubicBezTo>
                  <a:pt x="634809" y="-17212"/>
                  <a:pt x="1050502" y="-19710"/>
                  <a:pt x="1228974" y="0"/>
                </a:cubicBezTo>
                <a:cubicBezTo>
                  <a:pt x="1407446" y="19710"/>
                  <a:pt x="1567115" y="-31275"/>
                  <a:pt x="1896895" y="0"/>
                </a:cubicBezTo>
                <a:cubicBezTo>
                  <a:pt x="2226675" y="31275"/>
                  <a:pt x="2257062" y="-15476"/>
                  <a:pt x="2457949" y="0"/>
                </a:cubicBezTo>
                <a:cubicBezTo>
                  <a:pt x="2658836" y="15476"/>
                  <a:pt x="2889130" y="22502"/>
                  <a:pt x="3072436" y="0"/>
                </a:cubicBezTo>
                <a:cubicBezTo>
                  <a:pt x="3255742" y="-22502"/>
                  <a:pt x="3560394" y="30031"/>
                  <a:pt x="3740357" y="0"/>
                </a:cubicBezTo>
                <a:cubicBezTo>
                  <a:pt x="3920320" y="-30031"/>
                  <a:pt x="4168715" y="22635"/>
                  <a:pt x="4515145" y="0"/>
                </a:cubicBezTo>
                <a:cubicBezTo>
                  <a:pt x="4861575" y="-22635"/>
                  <a:pt x="5058662" y="14122"/>
                  <a:pt x="5343367" y="0"/>
                </a:cubicBezTo>
                <a:cubicBezTo>
                  <a:pt x="5354168" y="118574"/>
                  <a:pt x="5339058" y="316301"/>
                  <a:pt x="5343367" y="585737"/>
                </a:cubicBezTo>
                <a:cubicBezTo>
                  <a:pt x="5347676" y="855173"/>
                  <a:pt x="5367064" y="947394"/>
                  <a:pt x="5343367" y="1229405"/>
                </a:cubicBezTo>
                <a:cubicBezTo>
                  <a:pt x="5319670" y="1511416"/>
                  <a:pt x="5309306" y="1699417"/>
                  <a:pt x="5343367" y="1931002"/>
                </a:cubicBezTo>
                <a:cubicBezTo>
                  <a:pt x="5142991" y="1953789"/>
                  <a:pt x="4876794" y="1956257"/>
                  <a:pt x="4568579" y="1931002"/>
                </a:cubicBezTo>
                <a:cubicBezTo>
                  <a:pt x="4260364" y="1905747"/>
                  <a:pt x="4286352" y="1916075"/>
                  <a:pt x="4060959" y="1931002"/>
                </a:cubicBezTo>
                <a:cubicBezTo>
                  <a:pt x="3835566" y="1945929"/>
                  <a:pt x="3498335" y="1944983"/>
                  <a:pt x="3286171" y="1931002"/>
                </a:cubicBezTo>
                <a:cubicBezTo>
                  <a:pt x="3074007" y="1917021"/>
                  <a:pt x="2795796" y="1960099"/>
                  <a:pt x="2618250" y="1931002"/>
                </a:cubicBezTo>
                <a:cubicBezTo>
                  <a:pt x="2440704" y="1901905"/>
                  <a:pt x="2070042" y="1927253"/>
                  <a:pt x="1843462" y="1931002"/>
                </a:cubicBezTo>
                <a:cubicBezTo>
                  <a:pt x="1616882" y="1934751"/>
                  <a:pt x="1412166" y="1958516"/>
                  <a:pt x="1282408" y="1931002"/>
                </a:cubicBezTo>
                <a:cubicBezTo>
                  <a:pt x="1152650" y="1903488"/>
                  <a:pt x="1007075" y="1918251"/>
                  <a:pt x="774788" y="1931002"/>
                </a:cubicBezTo>
                <a:cubicBezTo>
                  <a:pt x="542501" y="1943753"/>
                  <a:pt x="348516" y="1915438"/>
                  <a:pt x="0" y="1931002"/>
                </a:cubicBezTo>
                <a:cubicBezTo>
                  <a:pt x="26731" y="1658328"/>
                  <a:pt x="-2156" y="1472525"/>
                  <a:pt x="0" y="1345265"/>
                </a:cubicBezTo>
                <a:cubicBezTo>
                  <a:pt x="2156" y="1218005"/>
                  <a:pt x="-12183" y="983804"/>
                  <a:pt x="0" y="720907"/>
                </a:cubicBezTo>
                <a:cubicBezTo>
                  <a:pt x="12183" y="458010"/>
                  <a:pt x="-16127" y="180275"/>
                  <a:pt x="0" y="0"/>
                </a:cubicBezTo>
                <a:close/>
              </a:path>
            </a:pathLst>
          </a:custGeom>
          <a:solidFill>
            <a:srgbClr val="D095FF"/>
          </a:solidFill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 sd="14686326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bg1"/>
              </a:solidFill>
              <a:latin typeface="Roboto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30C24F1-2DBB-EB78-65E1-A258E286DBF7}"/>
              </a:ext>
            </a:extLst>
          </p:cNvPr>
          <p:cNvSpPr/>
          <p:nvPr/>
        </p:nvSpPr>
        <p:spPr>
          <a:xfrm>
            <a:off x="5707283" y="4431230"/>
            <a:ext cx="5802113" cy="1931002"/>
          </a:xfrm>
          <a:prstGeom prst="rect">
            <a:avLst/>
          </a:prstGeom>
          <a:solidFill>
            <a:srgbClr val="1500CF"/>
          </a:solidFill>
          <a:ln>
            <a:solidFill>
              <a:srgbClr val="1500CF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000" b="1">
              <a:solidFill>
                <a:schemeClr val="tx1">
                  <a:lumMod val="85000"/>
                  <a:lumOff val="15000"/>
                </a:schemeClr>
              </a:solidFill>
              <a:latin typeface="Roboto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9682055-1435-28D2-4BAE-918128016E9B}"/>
              </a:ext>
            </a:extLst>
          </p:cNvPr>
          <p:cNvSpPr txBox="1"/>
          <p:nvPr/>
        </p:nvSpPr>
        <p:spPr>
          <a:xfrm>
            <a:off x="221997" y="1840273"/>
            <a:ext cx="261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bg1"/>
                </a:solidFill>
                <a:latin typeface="Roboto"/>
              </a:rPr>
              <a:t>SITUAÇÃO RACE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9B2CEE3F-E140-D932-1DA8-E6AB010967F1}"/>
              </a:ext>
            </a:extLst>
          </p:cNvPr>
          <p:cNvSpPr txBox="1"/>
          <p:nvPr/>
        </p:nvSpPr>
        <p:spPr>
          <a:xfrm>
            <a:off x="277653" y="3419850"/>
            <a:ext cx="261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bg1"/>
                </a:solidFill>
                <a:latin typeface="Roboto"/>
              </a:rPr>
              <a:t>OBJETIVOS RACE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48E2713-C0D5-CC08-4E29-9457E88940D2}"/>
              </a:ext>
            </a:extLst>
          </p:cNvPr>
          <p:cNvSpPr txBox="1"/>
          <p:nvPr/>
        </p:nvSpPr>
        <p:spPr>
          <a:xfrm>
            <a:off x="277653" y="5212065"/>
            <a:ext cx="5306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bg1"/>
                </a:solidFill>
                <a:latin typeface="Roboto"/>
              </a:rPr>
              <a:t>AÇÕES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34393A1D-EE30-EB99-BC26-FE66BE523DC8}"/>
              </a:ext>
            </a:extLst>
          </p:cNvPr>
          <p:cNvSpPr txBox="1"/>
          <p:nvPr/>
        </p:nvSpPr>
        <p:spPr>
          <a:xfrm>
            <a:off x="5707283" y="5212066"/>
            <a:ext cx="5802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PT"/>
            </a:defPPr>
            <a:lvl1pPr>
              <a:defRPr sz="2000" b="1">
                <a:solidFill>
                  <a:schemeClr val="bg1"/>
                </a:solidFill>
                <a:latin typeface="Roboto"/>
              </a:defRPr>
            </a:lvl1pPr>
          </a:lstStyle>
          <a:p>
            <a:r>
              <a:rPr lang="pt-PT" dirty="0"/>
              <a:t>CONTROLO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F837BE4-3933-0877-43CC-E8276CF613B3}"/>
              </a:ext>
            </a:extLst>
          </p:cNvPr>
          <p:cNvSpPr txBox="1"/>
          <p:nvPr/>
        </p:nvSpPr>
        <p:spPr>
          <a:xfrm>
            <a:off x="8459202" y="2629827"/>
            <a:ext cx="3050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Roboto"/>
              </a:rPr>
              <a:t>TÁTICAS RACE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8E0A69D4-7166-B5DD-A88C-193E32EA1044}"/>
              </a:ext>
            </a:extLst>
          </p:cNvPr>
          <p:cNvSpPr txBox="1"/>
          <p:nvPr/>
        </p:nvSpPr>
        <p:spPr>
          <a:xfrm>
            <a:off x="5750415" y="1701772"/>
            <a:ext cx="261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Roboto"/>
              </a:rPr>
              <a:t>ESTRATÉGIA: MKT DE CONTEUDO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8287EBDE-2684-E2CC-F1EB-7F0C3914913E}"/>
              </a:ext>
            </a:extLst>
          </p:cNvPr>
          <p:cNvSpPr txBox="1"/>
          <p:nvPr/>
        </p:nvSpPr>
        <p:spPr>
          <a:xfrm>
            <a:off x="5707283" y="3281928"/>
            <a:ext cx="261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Roboto"/>
              </a:rPr>
              <a:t>ESTRATÉGIA:</a:t>
            </a:r>
          </a:p>
          <a:p>
            <a:r>
              <a:rPr lang="pt-PT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Roboto"/>
              </a:rPr>
              <a:t>COMUNICAÇÃO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43A00CD5-BC3E-687D-DDEE-9D6FDDA3D485}"/>
              </a:ext>
            </a:extLst>
          </p:cNvPr>
          <p:cNvSpPr txBox="1"/>
          <p:nvPr/>
        </p:nvSpPr>
        <p:spPr>
          <a:xfrm>
            <a:off x="2992468" y="3143427"/>
            <a:ext cx="261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Roboto"/>
              </a:rPr>
              <a:t>ESTRATÉGIA: PROPOSTA DE VALOR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CA047E4A-270B-5137-2B5F-93125CF3EAAA}"/>
              </a:ext>
            </a:extLst>
          </p:cNvPr>
          <p:cNvSpPr txBox="1"/>
          <p:nvPr/>
        </p:nvSpPr>
        <p:spPr>
          <a:xfrm>
            <a:off x="2992468" y="1701773"/>
            <a:ext cx="261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Roboto"/>
              </a:rPr>
              <a:t>ESTRATÉGIA: TARGET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8E5A2DA6-FF5D-1D4C-59A2-E0BE0E07E1C5}"/>
              </a:ext>
            </a:extLst>
          </p:cNvPr>
          <p:cNvSpPr/>
          <p:nvPr/>
        </p:nvSpPr>
        <p:spPr>
          <a:xfrm>
            <a:off x="637309" y="355600"/>
            <a:ext cx="822036" cy="82550"/>
          </a:xfrm>
          <a:prstGeom prst="rect">
            <a:avLst/>
          </a:prstGeom>
          <a:solidFill>
            <a:srgbClr val="1600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372357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3772</TotalTime>
  <Words>1801</Words>
  <Application>Microsoft Office PowerPoint</Application>
  <PresentationFormat>Ecrã Panorâmico</PresentationFormat>
  <Paragraphs>315</Paragraphs>
  <Slides>21</Slides>
  <Notes>7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21</vt:i4>
      </vt:variant>
    </vt:vector>
  </HeadingPairs>
  <TitlesOfParts>
    <vt:vector size="27" baseType="lpstr">
      <vt:lpstr>72 Condensed</vt:lpstr>
      <vt:lpstr>Arial</vt:lpstr>
      <vt:lpstr>Calibri</vt:lpstr>
      <vt:lpstr>Calibri Light</vt:lpstr>
      <vt:lpstr>Roboto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Inês Dantas Coelho</dc:creator>
  <cp:lastModifiedBy>Inês Dantas Coelho</cp:lastModifiedBy>
  <cp:revision>10</cp:revision>
  <cp:lastPrinted>2021-03-16T11:45:23Z</cp:lastPrinted>
  <dcterms:created xsi:type="dcterms:W3CDTF">2021-02-23T14:02:47Z</dcterms:created>
  <dcterms:modified xsi:type="dcterms:W3CDTF">2022-05-27T10:59:34Z</dcterms:modified>
</cp:coreProperties>
</file>